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tiff" ContentType="image/tif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120" autoAdjust="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7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A59DED-7269-FA42-9E3D-693A700EDAF1}" type="datetimeFigureOut">
              <a:rPr lang="en-US" smtClean="0"/>
              <a:pPr/>
              <a:t>9/23/10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08F329-36DC-1A4E-859D-22A75A223E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Including what not to do.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8F329-36DC-1A4E-859D-22A75A223E1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9CEBE-C265-0046-9C4F-1D97D10220AE}" type="datetimeFigureOut">
              <a:rPr lang="en-US" smtClean="0"/>
              <a:pPr/>
              <a:t>9/23/10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E366E-13F6-3F43-8400-DE23E0FAAF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9CEBE-C265-0046-9C4F-1D97D10220AE}" type="datetimeFigureOut">
              <a:rPr lang="en-US" smtClean="0"/>
              <a:pPr/>
              <a:t>9/23/10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E366E-13F6-3F43-8400-DE23E0FAAF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9CEBE-C265-0046-9C4F-1D97D10220AE}" type="datetimeFigureOut">
              <a:rPr lang="en-US" smtClean="0"/>
              <a:pPr/>
              <a:t>9/23/10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E366E-13F6-3F43-8400-DE23E0FAAF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9CEBE-C265-0046-9C4F-1D97D10220AE}" type="datetimeFigureOut">
              <a:rPr lang="en-US" smtClean="0"/>
              <a:pPr/>
              <a:t>9/23/10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E366E-13F6-3F43-8400-DE23E0FAAF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9CEBE-C265-0046-9C4F-1D97D10220AE}" type="datetimeFigureOut">
              <a:rPr lang="en-US" smtClean="0"/>
              <a:pPr/>
              <a:t>9/23/10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E366E-13F6-3F43-8400-DE23E0FAAF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9CEBE-C265-0046-9C4F-1D97D10220AE}" type="datetimeFigureOut">
              <a:rPr lang="en-US" smtClean="0"/>
              <a:pPr/>
              <a:t>9/23/10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E366E-13F6-3F43-8400-DE23E0FAAF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9CEBE-C265-0046-9C4F-1D97D10220AE}" type="datetimeFigureOut">
              <a:rPr lang="en-US" smtClean="0"/>
              <a:pPr/>
              <a:t>9/23/10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E366E-13F6-3F43-8400-DE23E0FAAF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9CEBE-C265-0046-9C4F-1D97D10220AE}" type="datetimeFigureOut">
              <a:rPr lang="en-US" smtClean="0"/>
              <a:pPr/>
              <a:t>9/23/10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E366E-13F6-3F43-8400-DE23E0FAAF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9CEBE-C265-0046-9C4F-1D97D10220AE}" type="datetimeFigureOut">
              <a:rPr lang="en-US" smtClean="0"/>
              <a:pPr/>
              <a:t>9/23/10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E366E-13F6-3F43-8400-DE23E0FAAF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9CEBE-C265-0046-9C4F-1D97D10220AE}" type="datetimeFigureOut">
              <a:rPr lang="en-US" smtClean="0"/>
              <a:pPr/>
              <a:t>9/23/10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E366E-13F6-3F43-8400-DE23E0FAAF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9CEBE-C265-0046-9C4F-1D97D10220AE}" type="datetimeFigureOut">
              <a:rPr lang="en-US" smtClean="0"/>
              <a:pPr/>
              <a:t>9/23/10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E366E-13F6-3F43-8400-DE23E0FAAF6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9CEBE-C265-0046-9C4F-1D97D10220AE}" type="datetimeFigureOut">
              <a:rPr lang="en-US" smtClean="0"/>
              <a:pPr/>
              <a:t>9/23/10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E366E-13F6-3F43-8400-DE23E0FAAF6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4" Type="http://schemas.openxmlformats.org/officeDocument/2006/relationships/image" Target="../media/image3.tif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tif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f"/><Relationship Id="rId4" Type="http://schemas.openxmlformats.org/officeDocument/2006/relationships/image" Target="../media/image7.tif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tif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Branding for the Global BHL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4209733" y="4240423"/>
            <a:ext cx="720473" cy="4571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to address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Local node branding and identity plans; relationship to funding or parent </a:t>
            </a:r>
            <a:r>
              <a:rPr lang="en-US" dirty="0" smtClean="0"/>
              <a:t>institutions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Do </a:t>
            </a:r>
            <a:r>
              <a:rPr lang="en-US" dirty="0"/>
              <a:t>local nodes identify with the global BHL "brand"</a:t>
            </a:r>
            <a:r>
              <a:rPr lang="en-US" dirty="0" smtClean="0"/>
              <a:t>? How?</a:t>
            </a:r>
          </a:p>
          <a:p>
            <a:endParaRPr lang="en-US" dirty="0" smtClean="0"/>
          </a:p>
          <a:p>
            <a:r>
              <a:rPr lang="en-US" dirty="0" smtClean="0"/>
              <a:t>Coordination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Consistency?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Logos, is there value in harmonizing visual branding of the local nodes?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have</a:t>
            </a:r>
            <a:endParaRPr lang="en-US" dirty="0"/>
          </a:p>
        </p:txBody>
      </p:sp>
      <p:pic>
        <p:nvPicPr>
          <p:cNvPr id="4" name="Content Placeholder 3" descr="bhllogo.tiff"/>
          <p:cNvPicPr>
            <a:picLocks noGrp="1" noChangeAspect="1"/>
          </p:cNvPicPr>
          <p:nvPr>
            <p:ph idx="1"/>
          </p:nvPr>
        </p:nvPicPr>
        <p:blipFill>
          <a:blip r:embed="rId2"/>
          <a:srcRect t="-6142" b="-6142"/>
          <a:stretch>
            <a:fillRect/>
          </a:stretch>
        </p:blipFill>
        <p:spPr>
          <a:xfrm>
            <a:off x="457200" y="1600201"/>
            <a:ext cx="3198079" cy="1758820"/>
          </a:xfrm>
        </p:spPr>
      </p:pic>
      <p:pic>
        <p:nvPicPr>
          <p:cNvPr id="5" name="Picture 4" descr="bhlchinalogo.tif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4679232"/>
            <a:ext cx="5689600" cy="1485900"/>
          </a:xfrm>
          <a:prstGeom prst="rect">
            <a:avLst/>
          </a:prstGeom>
        </p:spPr>
      </p:pic>
      <p:pic>
        <p:nvPicPr>
          <p:cNvPr id="6" name="Picture 5" descr="bhleuropelogo.tif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6821" y="1600201"/>
            <a:ext cx="3467100" cy="13335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Europeana</a:t>
            </a:r>
            <a:r>
              <a:rPr lang="en-US" dirty="0" smtClean="0"/>
              <a:t>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Consistent but flexible &amp; identifiable logo for groups, projects, languages</a:t>
            </a:r>
          </a:p>
          <a:p>
            <a:r>
              <a:rPr lang="en-US" dirty="0" smtClean="0"/>
              <a:t>Simple idea; complex but clear instructions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europeana5.tif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1074" y="4157663"/>
            <a:ext cx="5334000" cy="19685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Samples</a:t>
            </a:r>
            <a:endParaRPr lang="en-US" dirty="0"/>
          </a:p>
        </p:txBody>
      </p:sp>
      <p:pic>
        <p:nvPicPr>
          <p:cNvPr id="4" name="Content Placeholder 3" descr="europeana1.tiff"/>
          <p:cNvPicPr>
            <a:picLocks noGrp="1" noChangeAspect="1"/>
          </p:cNvPicPr>
          <p:nvPr>
            <p:ph idx="1"/>
          </p:nvPr>
        </p:nvPicPr>
        <p:blipFill>
          <a:blip r:embed="rId2"/>
          <a:srcRect l="-60229" r="-60229"/>
          <a:stretch>
            <a:fillRect/>
          </a:stretch>
        </p:blipFill>
        <p:spPr>
          <a:xfrm>
            <a:off x="457200" y="1600201"/>
            <a:ext cx="2985371" cy="1641839"/>
          </a:xfrm>
        </p:spPr>
      </p:pic>
      <p:pic>
        <p:nvPicPr>
          <p:cNvPr id="5" name="Picture 4" descr="europeana2.tif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4879" y="1586262"/>
            <a:ext cx="1397911" cy="1655778"/>
          </a:xfrm>
          <a:prstGeom prst="rect">
            <a:avLst/>
          </a:prstGeom>
        </p:spPr>
      </p:pic>
      <p:pic>
        <p:nvPicPr>
          <p:cNvPr id="7" name="Picture 6" descr="europeana4.tif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149051"/>
            <a:ext cx="9144000" cy="204048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 ideas?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3641</TotalTime>
  <Words>89</Words>
  <Application>Microsoft Macintosh PowerPoint</Application>
  <PresentationFormat>On-screen Show (4:3)</PresentationFormat>
  <Paragraphs>18</Paragraphs>
  <Slides>7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Branding for the Global BHL</vt:lpstr>
      <vt:lpstr>Questions to address</vt:lpstr>
      <vt:lpstr>Consistency?</vt:lpstr>
      <vt:lpstr>What we have</vt:lpstr>
      <vt:lpstr>Europeana approach</vt:lpstr>
      <vt:lpstr>Samples</vt:lpstr>
      <vt:lpstr>Next Steps</vt:lpstr>
    </vt:vector>
  </TitlesOfParts>
  <Company>Harvard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Branding</dc:title>
  <dc:creator>Constance Rinaldo</dc:creator>
  <cp:lastModifiedBy>Constance Rinaldo</cp:lastModifiedBy>
  <cp:revision>3</cp:revision>
  <dcterms:created xsi:type="dcterms:W3CDTF">2010-09-23T14:36:44Z</dcterms:created>
  <dcterms:modified xsi:type="dcterms:W3CDTF">2010-09-23T14:37:05Z</dcterms:modified>
</cp:coreProperties>
</file>