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0"/>
  </p:notes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46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44444-0541-4AA5-9E11-1009193371B6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399D8-A778-47ED-8C91-D0B58C417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who’s</a:t>
            </a:r>
            <a:r>
              <a:rPr lang="en-US" baseline="0" dirty="0" smtClean="0"/>
              <a:t> keeping what stats on the spreadsheet; click on public doc link; </a:t>
            </a:r>
            <a:r>
              <a:rPr lang="en-US" baseline="0" dirty="0" err="1" smtClean="0"/>
              <a:t>pic</a:t>
            </a:r>
            <a:r>
              <a:rPr lang="en-US" baseline="0" dirty="0" smtClean="0"/>
              <a:t> for </a:t>
            </a:r>
            <a:r>
              <a:rPr lang="en-US" baseline="0" smtClean="0"/>
              <a:t>reports wiki page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4CDF1-85D0-4D44-B265-E658A3A8EA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who’s</a:t>
            </a:r>
            <a:r>
              <a:rPr lang="en-US" baseline="0" dirty="0" smtClean="0"/>
              <a:t> keeping what stats on the spreadsheet; click on public doc link; </a:t>
            </a:r>
            <a:r>
              <a:rPr lang="en-US" baseline="0" dirty="0" err="1" smtClean="0"/>
              <a:t>pic</a:t>
            </a:r>
            <a:r>
              <a:rPr lang="en-US" baseline="0" dirty="0" smtClean="0"/>
              <a:t> for </a:t>
            </a:r>
            <a:r>
              <a:rPr lang="en-US" baseline="0" smtClean="0"/>
              <a:t>reports wiki page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4CDF1-85D0-4D44-B265-E658A3A8EA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who’s</a:t>
            </a:r>
            <a:r>
              <a:rPr lang="en-US" baseline="0" dirty="0" smtClean="0"/>
              <a:t> keeping what stats on the spreadsheet; click on public doc link; </a:t>
            </a:r>
            <a:r>
              <a:rPr lang="en-US" baseline="0" dirty="0" err="1" smtClean="0"/>
              <a:t>pic</a:t>
            </a:r>
            <a:r>
              <a:rPr lang="en-US" baseline="0" dirty="0" smtClean="0"/>
              <a:t> for </a:t>
            </a:r>
            <a:r>
              <a:rPr lang="en-US" baseline="0" smtClean="0"/>
              <a:t>reports wiki page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4CDF1-85D0-4D44-B265-E658A3A8EA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who’s</a:t>
            </a:r>
            <a:r>
              <a:rPr lang="en-US" baseline="0" dirty="0" smtClean="0"/>
              <a:t> keeping what stats on the spreadsheet; click on public doc link; </a:t>
            </a:r>
            <a:r>
              <a:rPr lang="en-US" baseline="0" dirty="0" err="1" smtClean="0"/>
              <a:t>pic</a:t>
            </a:r>
            <a:r>
              <a:rPr lang="en-US" baseline="0" dirty="0" smtClean="0"/>
              <a:t> for </a:t>
            </a:r>
            <a:r>
              <a:rPr lang="en-US" baseline="0" smtClean="0"/>
              <a:t>reports wiki page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4CDF1-85D0-4D44-B265-E658A3A8EA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who’s</a:t>
            </a:r>
            <a:r>
              <a:rPr lang="en-US" baseline="0" dirty="0" smtClean="0"/>
              <a:t> keeping what stats on the spreadsheet; click on public doc link; </a:t>
            </a:r>
            <a:r>
              <a:rPr lang="en-US" baseline="0" dirty="0" err="1" smtClean="0"/>
              <a:t>pic</a:t>
            </a:r>
            <a:r>
              <a:rPr lang="en-US" baseline="0" dirty="0" smtClean="0"/>
              <a:t> for </a:t>
            </a:r>
            <a:r>
              <a:rPr lang="en-US" baseline="0" smtClean="0"/>
              <a:t>reports wiki page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4CDF1-85D0-4D44-B265-E658A3A8EA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who’s</a:t>
            </a:r>
            <a:r>
              <a:rPr lang="en-US" baseline="0" dirty="0" smtClean="0"/>
              <a:t> keeping what stats on the spreadsheet; click on public doc link; </a:t>
            </a:r>
            <a:r>
              <a:rPr lang="en-US" baseline="0" dirty="0" err="1" smtClean="0"/>
              <a:t>pic</a:t>
            </a:r>
            <a:r>
              <a:rPr lang="en-US" baseline="0" dirty="0" smtClean="0"/>
              <a:t> for </a:t>
            </a:r>
            <a:r>
              <a:rPr lang="en-US" baseline="0" smtClean="0"/>
              <a:t>reports wiki page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4CDF1-85D0-4D44-B265-E658A3A8EA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who’s</a:t>
            </a:r>
            <a:r>
              <a:rPr lang="en-US" baseline="0" dirty="0" smtClean="0"/>
              <a:t> keeping what stats on the spreadsheet; click on public doc link; </a:t>
            </a:r>
            <a:r>
              <a:rPr lang="en-US" baseline="0" dirty="0" err="1" smtClean="0"/>
              <a:t>pic</a:t>
            </a:r>
            <a:r>
              <a:rPr lang="en-US" baseline="0" dirty="0" smtClean="0"/>
              <a:t> for </a:t>
            </a:r>
            <a:r>
              <a:rPr lang="en-US" baseline="0" smtClean="0"/>
              <a:t>reports wiki page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4CDF1-85D0-4D44-B265-E658A3A8EA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8F29-9D3F-47FD-8E03-C5A6F5EAF2A8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698-0455-44D5-B65A-B5FC7707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8F29-9D3F-47FD-8E03-C5A6F5EAF2A8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698-0455-44D5-B65A-B5FC7707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8F29-9D3F-47FD-8E03-C5A6F5EAF2A8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698-0455-44D5-B65A-B5FC7707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8F29-9D3F-47FD-8E03-C5A6F5EAF2A8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698-0455-44D5-B65A-B5FC7707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8F29-9D3F-47FD-8E03-C5A6F5EAF2A8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698-0455-44D5-B65A-B5FC7707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8F29-9D3F-47FD-8E03-C5A6F5EAF2A8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698-0455-44D5-B65A-B5FC7707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8F29-9D3F-47FD-8E03-C5A6F5EAF2A8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698-0455-44D5-B65A-B5FC7707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8F29-9D3F-47FD-8E03-C5A6F5EAF2A8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698-0455-44D5-B65A-B5FC7707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8F29-9D3F-47FD-8E03-C5A6F5EAF2A8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698-0455-44D5-B65A-B5FC7707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8F29-9D3F-47FD-8E03-C5A6F5EAF2A8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698-0455-44D5-B65A-B5FC7707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8F29-9D3F-47FD-8E03-C5A6F5EAF2A8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6698-0455-44D5-B65A-B5FC7707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D8F29-9D3F-47FD-8E03-C5A6F5EAF2A8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16698-0455-44D5-B65A-B5FC7707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10.jpeg"/><Relationship Id="rId6" Type="http://schemas.openxmlformats.org/officeDocument/2006/relationships/image" Target="../media/image11.tiff"/><Relationship Id="rId7" Type="http://schemas.openxmlformats.org/officeDocument/2006/relationships/image" Target="../media/image12.tiff"/><Relationship Id="rId8" Type="http://schemas.openxmlformats.org/officeDocument/2006/relationships/image" Target="../media/image13.tiff"/><Relationship Id="rId9" Type="http://schemas.openxmlformats.org/officeDocument/2006/relationships/image" Target="../media/image1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hyperlink" Target="https://bhl.wikispaces.com/BHL+Marketing+&amp;+Outreach+Idea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nk sherborn canv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71500" y="-1104900"/>
            <a:ext cx="8001000" cy="9144000"/>
          </a:xfrm>
          <a:prstGeom prst="rect">
            <a:avLst/>
          </a:prstGeom>
        </p:spPr>
      </p:pic>
      <p:pic>
        <p:nvPicPr>
          <p:cNvPr id="6" name="Picture 5" descr="BHL-Combine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5721246"/>
            <a:ext cx="2584450" cy="831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143000"/>
            <a:ext cx="8077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BHL Marketing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&amp;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Outreach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3012757"/>
            <a:ext cx="670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2012 Annual BHL Institutional Council Meeting 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67000" y="4003357"/>
            <a:ext cx="35814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52600" y="4079557"/>
            <a:ext cx="548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Cambridge, MA, 15 March, 2012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5168205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Grace Costantino</a:t>
            </a:r>
          </a:p>
          <a:p>
            <a:pPr algn="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Chris Freeland</a:t>
            </a:r>
          </a:p>
          <a:p>
            <a:pPr algn="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Martin Kalfatovic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nk sherborn canv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1500" y="-1104900"/>
            <a:ext cx="8001000" cy="9144000"/>
          </a:xfrm>
          <a:prstGeom prst="rect">
            <a:avLst/>
          </a:prstGeom>
        </p:spPr>
      </p:pic>
      <p:pic>
        <p:nvPicPr>
          <p:cNvPr id="6" name="Picture 5" descr="BHL-Combin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150" y="6102245"/>
            <a:ext cx="1746250" cy="562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762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Marketing &amp; Outreach So Far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lifornian FB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47800" y="17526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2133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New Logo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8" descr="BHL-Combin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048000"/>
            <a:ext cx="3124200" cy="1093470"/>
          </a:xfrm>
          <a:prstGeom prst="rect">
            <a:avLst/>
          </a:prstGeom>
        </p:spPr>
      </p:pic>
      <p:pic>
        <p:nvPicPr>
          <p:cNvPr id="12" name="Picture 11" descr="BHL-Extend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2209800"/>
            <a:ext cx="2104571" cy="2209800"/>
          </a:xfrm>
          <a:prstGeom prst="rect">
            <a:avLst/>
          </a:prstGeom>
        </p:spPr>
      </p:pic>
      <p:pic>
        <p:nvPicPr>
          <p:cNvPr id="13" name="Picture 12" descr="BHL-Portra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4724400"/>
            <a:ext cx="2503714" cy="1752600"/>
          </a:xfrm>
          <a:prstGeom prst="rect">
            <a:avLst/>
          </a:prstGeom>
        </p:spPr>
      </p:pic>
      <p:pic>
        <p:nvPicPr>
          <p:cNvPr id="14" name="Picture 13" descr="BHL-Landscape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0" y="5165407"/>
            <a:ext cx="2955758" cy="701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nk sherborn canv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1500" y="-1104900"/>
            <a:ext cx="8001000" cy="9144000"/>
          </a:xfrm>
          <a:prstGeom prst="rect">
            <a:avLst/>
          </a:prstGeom>
        </p:spPr>
      </p:pic>
      <p:pic>
        <p:nvPicPr>
          <p:cNvPr id="6" name="Picture 5" descr="BHL-Combin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150" y="6102245"/>
            <a:ext cx="1746250" cy="562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762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Marketing &amp; Outreach So Far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lifornian FB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47800" y="17526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2133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BHL Banner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8" descr="ala banner 2012smalle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2133600"/>
            <a:ext cx="2421970" cy="4343400"/>
          </a:xfrm>
          <a:prstGeom prst="rect">
            <a:avLst/>
          </a:prstGeom>
        </p:spPr>
      </p:pic>
      <p:pic>
        <p:nvPicPr>
          <p:cNvPr id="12" name="Picture 11" descr="Screen shot 2012-03-09 at 11.27.02 A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124200"/>
            <a:ext cx="2069908" cy="2745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nk sherborn canv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1500" y="-1104900"/>
            <a:ext cx="8001000" cy="9144000"/>
          </a:xfrm>
          <a:prstGeom prst="rect">
            <a:avLst/>
          </a:prstGeom>
        </p:spPr>
      </p:pic>
      <p:pic>
        <p:nvPicPr>
          <p:cNvPr id="6" name="Picture 5" descr="BHL-Combin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150" y="6102245"/>
            <a:ext cx="1746250" cy="562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762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Marketing &amp; Outreach So Far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lifornian FB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47800" y="17526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2133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BHL Buttons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8" descr="butto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30480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nk sherborn canv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1500" y="-1104900"/>
            <a:ext cx="8001000" cy="9144000"/>
          </a:xfrm>
          <a:prstGeom prst="rect">
            <a:avLst/>
          </a:prstGeom>
        </p:spPr>
      </p:pic>
      <p:pic>
        <p:nvPicPr>
          <p:cNvPr id="6" name="Picture 5" descr="BHL-Combin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150" y="6102245"/>
            <a:ext cx="1746250" cy="562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762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Marketing &amp; Outreach So Far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lifornian FB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47800" y="17526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2133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BHL Business Cards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8" descr="side one business ca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2286000"/>
            <a:ext cx="2895600" cy="16534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11" descr="business card corn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526536"/>
            <a:ext cx="1369544" cy="21884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Picture 12" descr="business card mushroom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68798" y="2819400"/>
            <a:ext cx="1512602" cy="24170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Picture 13" descr="business card neuroptera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2056" y="3297936"/>
            <a:ext cx="1369544" cy="21884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Picture 14" descr="business card polar bear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>
            <a:off x="5865839" y="4040161"/>
            <a:ext cx="1524000" cy="24352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nk sherborn canv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1500" y="-1104900"/>
            <a:ext cx="8001000" cy="9144000"/>
          </a:xfrm>
          <a:prstGeom prst="rect">
            <a:avLst/>
          </a:prstGeom>
        </p:spPr>
      </p:pic>
      <p:pic>
        <p:nvPicPr>
          <p:cNvPr id="6" name="Picture 5" descr="BHL-Combin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150" y="6102245"/>
            <a:ext cx="1746250" cy="562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762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Marketing &amp; Outreach So Far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lifornian FB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47800" y="17526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2133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BHL Conference Swag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8" descr="sw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2985194"/>
            <a:ext cx="4267200" cy="3187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nk sherborn canv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1500" y="-1104900"/>
            <a:ext cx="8001000" cy="9144000"/>
          </a:xfrm>
          <a:prstGeom prst="rect">
            <a:avLst/>
          </a:prstGeom>
        </p:spPr>
      </p:pic>
      <p:pic>
        <p:nvPicPr>
          <p:cNvPr id="6" name="Picture 5" descr="BHL-Combin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150" y="6102245"/>
            <a:ext cx="1746250" cy="562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762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Marketing &amp; Outreach So Far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lifornian FB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47800" y="17526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21336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Others: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BHL Pens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BHL Brochures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Facebook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Campaigns for Life &amp; Literature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BHL at Conferences &amp; in Papers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Blog post at NMNH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Tweets w/ NMNH &amp; BHL Partners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NMNH Print &amp; Online Calendar</a:t>
            </a:r>
          </a:p>
          <a:p>
            <a:pPr lvl="1"/>
            <a:endParaRPr lang="en-US" sz="2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nk sherborn canv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1500" y="-1104900"/>
            <a:ext cx="8001000" cy="9144000"/>
          </a:xfrm>
          <a:prstGeom prst="rect">
            <a:avLst/>
          </a:prstGeom>
        </p:spPr>
      </p:pic>
      <p:pic>
        <p:nvPicPr>
          <p:cNvPr id="6" name="Picture 5" descr="BHL-Combin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150" y="6102245"/>
            <a:ext cx="1746250" cy="562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762000"/>
            <a:ext cx="8534400" cy="2197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Marketing &amp; Outreach: 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	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				What’s Next?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lifornian FB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47800" y="19812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3483114"/>
            <a:ext cx="7924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Brainstorming New Ideas</a:t>
            </a:r>
          </a:p>
          <a:p>
            <a:pPr algn="ctr"/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Wiki Page: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hlinkClick r:id="rId5"/>
              </a:rPr>
              <a:t>https://bhl.wikispaces.com/BHL+Marketing+%26+Outreach+Ideas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281</Words>
  <Application>Microsoft Office PowerPoint</Application>
  <PresentationFormat>On-screen Show (4:3)</PresentationFormat>
  <Paragraphs>44</Paragraphs>
  <Slides>8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Smithsonian Institution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CostantinoG</dc:creator>
  <cp:lastModifiedBy>Bianca Lipscomb</cp:lastModifiedBy>
  <cp:revision>16</cp:revision>
  <dcterms:created xsi:type="dcterms:W3CDTF">2012-03-15T17:04:31Z</dcterms:created>
  <dcterms:modified xsi:type="dcterms:W3CDTF">2012-03-15T17:05:42Z</dcterms:modified>
</cp:coreProperties>
</file>