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79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83" autoAdjust="0"/>
  </p:normalViewPr>
  <p:slideViewPr>
    <p:cSldViewPr>
      <p:cViewPr varScale="1">
        <p:scale>
          <a:sx n="57" d="100"/>
          <a:sy n="57" d="100"/>
        </p:scale>
        <p:origin x="-100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9406F-66CB-426B-91F1-356CD7F4967A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4CDF1-85D0-4D44-B265-E658A3A8EA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who’s</a:t>
            </a:r>
            <a:r>
              <a:rPr lang="en-US" baseline="0" dirty="0" smtClean="0"/>
              <a:t> keeping what stats on the spreadsheet; click on public doc link; </a:t>
            </a:r>
            <a:r>
              <a:rPr lang="en-US" baseline="0" dirty="0" err="1" smtClean="0"/>
              <a:t>pic</a:t>
            </a:r>
            <a:r>
              <a:rPr lang="en-US" baseline="0" dirty="0" smtClean="0"/>
              <a:t> for </a:t>
            </a:r>
            <a:r>
              <a:rPr lang="en-US" baseline="0" smtClean="0"/>
              <a:t>reports wiki 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</a:t>
            </a:r>
            <a:r>
              <a:rPr lang="en-US" dirty="0" smtClean="0"/>
              <a:t> for blog and tweets and ala blog post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first link then navigate</a:t>
            </a:r>
            <a:r>
              <a:rPr lang="en-US" baseline="0" dirty="0" smtClean="0"/>
              <a:t> through three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first link then navigate</a:t>
            </a:r>
            <a:r>
              <a:rPr lang="en-US" baseline="0" dirty="0" smtClean="0"/>
              <a:t> through three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how much</a:t>
            </a:r>
            <a:r>
              <a:rPr lang="en-US" baseline="0" dirty="0" smtClean="0"/>
              <a:t> time spent on BHL social media: me 40%; Bianca 20%; Gilbert 30%; </a:t>
            </a:r>
            <a:r>
              <a:rPr lang="en-US" baseline="0" dirty="0" err="1" smtClean="0"/>
              <a:t>pics</a:t>
            </a:r>
            <a:r>
              <a:rPr lang="en-US" baseline="0" dirty="0" smtClean="0"/>
              <a:t> for blog, twitter, daily quizzes, </a:t>
            </a:r>
            <a:r>
              <a:rPr lang="en-US" baseline="0" dirty="0" err="1" smtClean="0"/>
              <a:t>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4CDF1-85D0-4D44-B265-E658A3A8EA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52BF0-0630-44E4-B17D-1D7F6DD5FC8E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81992-80BC-4BC5-95DB-60BC7F1BD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4654446"/>
            <a:ext cx="2584450" cy="831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524000"/>
            <a:ext cx="807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Blog Brainstorming Session</a:t>
            </a:r>
            <a:endParaRPr lang="en-US" sz="46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590800"/>
            <a:ext cx="670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2012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BHL Staff &amp; Technical Meeting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67000" y="3200400"/>
            <a:ext cx="35814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2600" y="3276600"/>
            <a:ext cx="548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Cambridge, MA,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27 September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2012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065693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Grace Costantino</a:t>
            </a:r>
          </a:p>
          <a:p>
            <a:pPr algn="r"/>
            <a:endParaRPr lang="en-US" sz="2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9216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What We’re Doing Now…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47800" y="17526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mag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1" y="2286000"/>
            <a:ext cx="3001202" cy="3111073"/>
          </a:xfrm>
          <a:prstGeom prst="rect">
            <a:avLst/>
          </a:prstGeom>
        </p:spPr>
      </p:pic>
      <p:pic>
        <p:nvPicPr>
          <p:cNvPr id="14" name="Picture 13" descr="imag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1" y="3886200"/>
            <a:ext cx="2991914" cy="2536623"/>
          </a:xfrm>
          <a:prstGeom prst="rect">
            <a:avLst/>
          </a:prstGeom>
        </p:spPr>
      </p:pic>
      <p:pic>
        <p:nvPicPr>
          <p:cNvPr id="15" name="Picture 14" descr="image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2057400"/>
            <a:ext cx="2945657" cy="2615835"/>
          </a:xfrm>
          <a:prstGeom prst="rect">
            <a:avLst/>
          </a:prstGeom>
        </p:spPr>
      </p:pic>
      <p:pic>
        <p:nvPicPr>
          <p:cNvPr id="16" name="Picture 15" descr="image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0" y="3352800"/>
            <a:ext cx="2819400" cy="2703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000" y="2590800"/>
            <a:ext cx="2438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Project News &amp; Updates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5334000"/>
            <a:ext cx="2286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My Life as a BHL Staffer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2667000"/>
            <a:ext cx="1981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Book of the Week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5181600"/>
            <a:ext cx="18288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BHL &amp; Our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47800" y="17526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838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The Stats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Visits over past year…29,153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Unique Visitors over past year…21,140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72% New Visitors over past year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28% Returning Visitors over past year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Average Visits per week over past year…539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Average Unique Visitors per week over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			    past year…391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47800" y="17526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8454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Where We’re Going…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276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Campaign Driven Activities!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47800" y="1566208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838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Shark Week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718608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Website: 4.5% Increase in traffic to website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Facebook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46% Increase in traffic to website originating from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Facebook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Twitter: 125% Increase in traffic to website originating from Twitter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Flickr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50% Increase in traffic to website originating from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Flickr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iTunes U: Shark Week collection on iTunes U had: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314% more downloads than single collection receives on average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446% more subscriptions than single collection receives on average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357% more browses than single collection receives on average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Blog: 20% Decrease in traffic to website originating from blog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Pinterest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56% Decrease in traffic to website originating from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Pinterest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47800" y="1566208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838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American Trails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7186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Website: 24% Increase in traffic to website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Facebook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2.5% Increase in traffic to website originating from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Facebook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Twitter: 1.6% Increase in traffic to website originating from Twitter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Flickr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26% Increase in traffic to website originating from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Flickr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Blog: 83% Increase in traffic to website originating from blog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Pinterest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56% Increase in traffic to website originating from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Pinterest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 sherborn can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500" y="-1104900"/>
            <a:ext cx="8001000" cy="9144000"/>
          </a:xfrm>
          <a:prstGeom prst="rect">
            <a:avLst/>
          </a:prstGeom>
        </p:spPr>
      </p:pic>
      <p:pic>
        <p:nvPicPr>
          <p:cNvPr id="6" name="Picture 5" descr="BHL-Combin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50" y="6102245"/>
            <a:ext cx="1746250" cy="56213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47800" y="17526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838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lifornian FB" pitchFamily="18" charset="0"/>
              </a:rPr>
              <a:t>Blog Brainstorming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Californian FB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What sorts of topics are you interested in for the blog?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What are your favorite books on BHL?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Who are your favorite authors on BHL?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What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are some major events upcoming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at your institutions?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What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are some upcoming biodiversity or library-related conferences?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What are some pop culture events with large followings that might relate to BHL?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What users/patrons do you know that use BHL regularly?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426</Words>
  <Application>Microsoft Office PowerPoint</Application>
  <PresentationFormat>On-screen Show (4:3)</PresentationFormat>
  <Paragraphs>55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Smithsonian Institution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CostantinoG</dc:creator>
  <cp:lastModifiedBy>CostantinoG</cp:lastModifiedBy>
  <cp:revision>102</cp:revision>
  <dcterms:created xsi:type="dcterms:W3CDTF">2012-03-16T15:05:24Z</dcterms:created>
  <dcterms:modified xsi:type="dcterms:W3CDTF">2012-09-24T17:49:19Z</dcterms:modified>
</cp:coreProperties>
</file>