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3" d="100"/>
          <a:sy n="83" d="100"/>
        </p:scale>
        <p:origin x="-1800" y="-104"/>
      </p:cViewPr>
      <p:guideLst>
        <p:guide orient="horz" pos="2160"/>
        <p:guide pos="28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62FDB-8929-054F-A62F-8BD5BFE94035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CA3AB-5043-DF44-B28E-F6D19E17B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03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Biodiversity repositories/</a:t>
            </a:r>
            <a:r>
              <a:rPr lang="en-US" dirty="0" err="1" smtClean="0"/>
              <a:t>bhl</a:t>
            </a:r>
            <a:r>
              <a:rPr lang="en-US" baseline="0" dirty="0" smtClean="0"/>
              <a:t> should be the go to literature repository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CA3AB-5043-DF44-B28E-F6D19E17BB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19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Saw many of these in the discussions yesterday, as</a:t>
            </a:r>
            <a:r>
              <a:rPr lang="en-US" baseline="0" dirty="0" smtClean="0"/>
              <a:t> you will hear shortly, </a:t>
            </a:r>
            <a:r>
              <a:rPr lang="en-US" dirty="0" smtClean="0"/>
              <a:t> and we will</a:t>
            </a:r>
            <a:r>
              <a:rPr lang="en-US" baseline="0" dirty="0" smtClean="0"/>
              <a:t> talk more about these throughout the day.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CA3AB-5043-DF44-B28E-F6D19E17BB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74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CA3AB-5043-DF44-B28E-F6D19E17BB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49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C017-3594-5A4A-A030-0029CB7D157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0DCC-0C82-0D4D-AFD5-883FD24F3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6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C017-3594-5A4A-A030-0029CB7D157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0DCC-0C82-0D4D-AFD5-883FD24F3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2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C017-3594-5A4A-A030-0029CB7D157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0DCC-0C82-0D4D-AFD5-883FD24F3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2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C017-3594-5A4A-A030-0029CB7D157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0DCC-0C82-0D4D-AFD5-883FD24F3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9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C017-3594-5A4A-A030-0029CB7D157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0DCC-0C82-0D4D-AFD5-883FD24F3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3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C017-3594-5A4A-A030-0029CB7D157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0DCC-0C82-0D4D-AFD5-883FD24F3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5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C017-3594-5A4A-A030-0029CB7D157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0DCC-0C82-0D4D-AFD5-883FD24F3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2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C017-3594-5A4A-A030-0029CB7D157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0DCC-0C82-0D4D-AFD5-883FD24F3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6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C017-3594-5A4A-A030-0029CB7D157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0DCC-0C82-0D4D-AFD5-883FD24F3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3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C017-3594-5A4A-A030-0029CB7D157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0DCC-0C82-0D4D-AFD5-883FD24F3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8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C017-3594-5A4A-A030-0029CB7D157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0DCC-0C82-0D4D-AFD5-883FD24F3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1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5C017-3594-5A4A-A030-0029CB7D157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C0DCC-0C82-0D4D-AFD5-883FD24F3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4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BHL VISION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1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913" y="1448238"/>
            <a:ext cx="8229600" cy="4329758"/>
          </a:xfrm>
        </p:spPr>
        <p:txBody>
          <a:bodyPr>
            <a:noAutofit/>
          </a:bodyPr>
          <a:lstStyle/>
          <a:p>
            <a:r>
              <a:rPr lang="en-US" sz="2800" dirty="0" smtClean="0"/>
              <a:t>Healthy/</a:t>
            </a:r>
            <a:r>
              <a:rPr lang="en-US" sz="2800" dirty="0" smtClean="0"/>
              <a:t>sustainable organization: Fully global, more members</a:t>
            </a:r>
            <a:endParaRPr lang="en-US" sz="2800" dirty="0"/>
          </a:p>
          <a:p>
            <a:r>
              <a:rPr lang="en-US" sz="2800" dirty="0"/>
              <a:t> </a:t>
            </a:r>
            <a:r>
              <a:rPr lang="en-US" sz="2800" dirty="0" smtClean="0"/>
              <a:t>Open science alignment</a:t>
            </a:r>
            <a:endParaRPr lang="en-US" sz="2800" dirty="0"/>
          </a:p>
          <a:p>
            <a:r>
              <a:rPr lang="en-US" sz="2800" dirty="0" smtClean="0"/>
              <a:t>User driven/user friendly portal &amp; tools</a:t>
            </a:r>
          </a:p>
          <a:p>
            <a:r>
              <a:rPr lang="en-US" sz="2800" dirty="0" smtClean="0"/>
              <a:t>Global </a:t>
            </a:r>
            <a:r>
              <a:rPr lang="en-US" sz="2800" dirty="0"/>
              <a:t>biodiversity </a:t>
            </a:r>
            <a:r>
              <a:rPr lang="en-US" sz="2800" dirty="0" smtClean="0"/>
              <a:t>connectedness:  GBIF, ITIS, Global Names, EOL</a:t>
            </a:r>
          </a:p>
          <a:p>
            <a:r>
              <a:rPr lang="en-US" sz="2800" dirty="0" smtClean="0"/>
              <a:t>Digital library connectedness/sharing (</a:t>
            </a:r>
            <a:r>
              <a:rPr lang="en-US" sz="2800" dirty="0" err="1" smtClean="0"/>
              <a:t>Hathi</a:t>
            </a:r>
            <a:r>
              <a:rPr lang="en-US" sz="2800" dirty="0" smtClean="0"/>
              <a:t>, DPLA, Europeana)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92131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BHL Version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3362"/>
            <a:ext cx="8229600" cy="53395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Robust/nimble infrastructure; more control over data, serving &amp; storage.</a:t>
            </a:r>
          </a:p>
          <a:p>
            <a:r>
              <a:rPr lang="en-US" dirty="0" smtClean="0"/>
              <a:t>Seamless software/tool integration:  improve workflow, use current APIs, </a:t>
            </a:r>
            <a:r>
              <a:rPr lang="en-US" dirty="0" err="1" smtClean="0"/>
              <a:t>fadd</a:t>
            </a:r>
            <a:r>
              <a:rPr lang="en-US" dirty="0" smtClean="0"/>
              <a:t> new ones</a:t>
            </a:r>
          </a:p>
          <a:p>
            <a:r>
              <a:rPr lang="en-US" dirty="0" smtClean="0"/>
              <a:t>Transcription &amp; OCR correction &amp; integration (new &amp; existing)</a:t>
            </a:r>
          </a:p>
          <a:p>
            <a:r>
              <a:rPr lang="en-US" dirty="0" smtClean="0"/>
              <a:t>Data extraction:  geographic names, species descriptions &amp; other relevant data</a:t>
            </a:r>
          </a:p>
          <a:p>
            <a:r>
              <a:rPr lang="en-US" dirty="0" smtClean="0"/>
              <a:t>Linked open data: specimens, geographic locations, names (scientific/common) </a:t>
            </a:r>
          </a:p>
          <a:p>
            <a:r>
              <a:rPr lang="en-US" dirty="0" smtClean="0"/>
              <a:t>Easy accessibility of data within BHL; flexible user/partner-driven extraction 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80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199" y="274638"/>
            <a:ext cx="8340625" cy="6739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BHL Version 2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913" y="1011679"/>
            <a:ext cx="8229600" cy="5429410"/>
          </a:xfrm>
        </p:spPr>
        <p:txBody>
          <a:bodyPr>
            <a:noAutofit/>
          </a:bodyPr>
          <a:lstStyle/>
          <a:p>
            <a:r>
              <a:rPr lang="en-US" sz="2800" dirty="0" smtClean="0"/>
              <a:t>Visual resource incorporation/ image searching</a:t>
            </a:r>
          </a:p>
          <a:p>
            <a:r>
              <a:rPr lang="en-US" sz="2800" dirty="0" smtClean="0"/>
              <a:t>Data model changes for incorporating visual resources, taxa &amp; other resources</a:t>
            </a:r>
          </a:p>
          <a:p>
            <a:r>
              <a:rPr lang="en-US" sz="2800" dirty="0" smtClean="0"/>
              <a:t>Data security &amp; preservation</a:t>
            </a:r>
          </a:p>
          <a:p>
            <a:r>
              <a:rPr lang="en-US" sz="2800" dirty="0" smtClean="0"/>
              <a:t>Mobile device improvement</a:t>
            </a:r>
          </a:p>
          <a:p>
            <a:r>
              <a:rPr lang="en-US" sz="2800" dirty="0" smtClean="0"/>
              <a:t>Image delivery:  IIIF?  (Solve the problem of IA blocked; image manipulation)</a:t>
            </a:r>
          </a:p>
          <a:p>
            <a:r>
              <a:rPr lang="en-US" sz="2800" smtClean="0"/>
              <a:t>Incorporation of annotations</a:t>
            </a:r>
            <a:endParaRPr lang="en-US" sz="2800" dirty="0" smtClean="0"/>
          </a:p>
          <a:p>
            <a:r>
              <a:rPr lang="en-US" sz="2800" dirty="0" smtClean="0"/>
              <a:t>Metadata cleanup/disambiguation </a:t>
            </a:r>
          </a:p>
          <a:p>
            <a:r>
              <a:rPr lang="en-US" sz="2800" dirty="0" smtClean="0"/>
              <a:t>Better </a:t>
            </a:r>
            <a:r>
              <a:rPr lang="en-US" sz="2800" dirty="0" smtClean="0"/>
              <a:t>data exposure (</a:t>
            </a:r>
            <a:r>
              <a:rPr lang="en-US" sz="2800" dirty="0" err="1" smtClean="0"/>
              <a:t>wikidata</a:t>
            </a:r>
            <a:r>
              <a:rPr lang="en-US" sz="2800" dirty="0" smtClean="0"/>
              <a:t> &amp; other tools)</a:t>
            </a:r>
          </a:p>
          <a:p>
            <a:r>
              <a:rPr lang="en-US" sz="2800" dirty="0" smtClean="0"/>
              <a:t>Automation of tasks via machine learning:  scaling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5998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161</Words>
  <Application>Microsoft Macintosh PowerPoint</Application>
  <PresentationFormat>On-screen Show (4:3)</PresentationFormat>
  <Paragraphs>30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 BHL VISION</vt:lpstr>
      <vt:lpstr>Guiding Principles</vt:lpstr>
      <vt:lpstr>BHL Version 2</vt:lpstr>
      <vt:lpstr>BHL Version 2 Continued</vt:lpstr>
    </vt:vector>
  </TitlesOfParts>
  <Company>Harvard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BHL Vision</dc:title>
  <dc:creator>Constance Rinaldo</dc:creator>
  <cp:lastModifiedBy>Constance Rinaldo</cp:lastModifiedBy>
  <cp:revision>7</cp:revision>
  <dcterms:created xsi:type="dcterms:W3CDTF">2017-09-13T02:10:03Z</dcterms:created>
  <dcterms:modified xsi:type="dcterms:W3CDTF">2017-09-13T03:34:00Z</dcterms:modified>
</cp:coreProperties>
</file>