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9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7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004" autoAdjust="0"/>
  </p:normalViewPr>
  <p:slideViewPr>
    <p:cSldViewPr snapToGrid="0" snapToObjects="1">
      <p:cViewPr varScale="1">
        <p:scale>
          <a:sx n="69" d="100"/>
          <a:sy n="69" d="100"/>
        </p:scale>
        <p:origin x="-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5E7E2-391F-CE44-8A48-205D888DDA9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D1B90-1A67-964D-8951-ABFD23F9E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7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Process was reports and </a:t>
            </a:r>
            <a:r>
              <a:rPr lang="en-US" dirty="0" err="1" smtClean="0"/>
              <a:t>discusions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D1B90-1A67-964D-8951-ABFD23F9ED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6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the residents presentations and recommendations </a:t>
            </a:r>
          </a:p>
          <a:p>
            <a:r>
              <a:rPr lang="en-US" dirty="0" smtClean="0"/>
              <a:t>Identified</a:t>
            </a:r>
            <a:r>
              <a:rPr lang="en-US" baseline="0" dirty="0" smtClean="0"/>
              <a:t> form their work</a:t>
            </a:r>
          </a:p>
          <a:p>
            <a:r>
              <a:rPr lang="en-US" baseline="0" dirty="0" smtClean="0"/>
              <a:t>Recap of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D1B90-1A67-964D-8951-ABFD23F9ED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8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D1B90-1A67-964D-8951-ABFD23F9ED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31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D1B90-1A67-964D-8951-ABFD23F9ED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2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Connie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D1B90-1A67-964D-8951-ABFD23F9ED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86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Names – extracting, disambiguation, data cleanup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D1B90-1A67-964D-8951-ABFD23F9ED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35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4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4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6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2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7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8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6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3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3B113-D487-3A4B-8ADE-16B6C696355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018F-8095-1747-B4F9-93632DF75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0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BHL NDSR Summary &amp;  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3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1934"/>
            <a:ext cx="8229600" cy="1143000"/>
          </a:xfrm>
        </p:spPr>
        <p:txBody>
          <a:bodyPr/>
          <a:lstStyle/>
          <a:p>
            <a:r>
              <a:rPr lang="en-US" dirty="0" smtClean="0"/>
              <a:t>Top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658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</a:rPr>
              <a:t>Usability studies</a:t>
            </a:r>
          </a:p>
          <a:p>
            <a:r>
              <a:rPr lang="en-US" sz="2800" dirty="0" smtClean="0">
                <a:latin typeface="+mj-lt"/>
              </a:rPr>
              <a:t>Improve search and browse</a:t>
            </a:r>
          </a:p>
          <a:p>
            <a:r>
              <a:rPr lang="en-US" sz="2800" dirty="0" smtClean="0">
                <a:latin typeface="+mj-lt"/>
              </a:rPr>
              <a:t>IIIF </a:t>
            </a:r>
          </a:p>
          <a:p>
            <a:r>
              <a:rPr lang="en-US" sz="2800" dirty="0" smtClean="0">
                <a:latin typeface="+mj-lt"/>
              </a:rPr>
              <a:t>Transcriptions &amp; OCR Corrections</a:t>
            </a:r>
          </a:p>
          <a:p>
            <a:r>
              <a:rPr lang="en-US" sz="2800" dirty="0" smtClean="0">
                <a:latin typeface="+mj-lt"/>
              </a:rPr>
              <a:t>Data exports and documentation</a:t>
            </a:r>
          </a:p>
          <a:p>
            <a:r>
              <a:rPr lang="en-US" sz="2800" dirty="0" smtClean="0">
                <a:latin typeface="+mj-lt"/>
              </a:rPr>
              <a:t>Annotations</a:t>
            </a:r>
          </a:p>
          <a:p>
            <a:r>
              <a:rPr lang="en-US" sz="2800" dirty="0" smtClean="0">
                <a:latin typeface="+mj-lt"/>
              </a:rPr>
              <a:t>Incorporate filtering scientific names, etc.</a:t>
            </a:r>
          </a:p>
          <a:p>
            <a:r>
              <a:rPr lang="en-US" sz="2800" dirty="0" smtClean="0">
                <a:latin typeface="+mj-lt"/>
              </a:rPr>
              <a:t>Names (author, scientific, geographic, common)</a:t>
            </a:r>
          </a:p>
          <a:p>
            <a:r>
              <a:rPr lang="en-US" sz="28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Enable contributions to </a:t>
            </a:r>
            <a:r>
              <a:rPr lang="en-US" sz="2800" dirty="0" err="1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Wikidata</a:t>
            </a:r>
            <a:endParaRPr lang="en-US" sz="2800" dirty="0" smtClean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Arial"/>
              </a:rPr>
              <a:t>Digital Preservation</a:t>
            </a:r>
            <a:endParaRPr lang="en-US" sz="2800" dirty="0" smtClean="0">
              <a:effectLst/>
              <a:latin typeface="+mj-lt"/>
              <a:ea typeface="ＭＳ 明朝"/>
              <a:cs typeface="Times New Roman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44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Level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Strategies for BHL V2</a:t>
            </a:r>
          </a:p>
          <a:p>
            <a:r>
              <a:rPr lang="en-US" dirty="0" smtClean="0"/>
              <a:t>Features recommendations</a:t>
            </a:r>
          </a:p>
          <a:p>
            <a:r>
              <a:rPr lang="en-US" dirty="0" smtClean="0"/>
              <a:t>Content &amp; Metadata Enhancements</a:t>
            </a:r>
          </a:p>
          <a:p>
            <a:r>
              <a:rPr lang="en-US" dirty="0" smtClean="0"/>
              <a:t>Data Analysis</a:t>
            </a:r>
          </a:p>
          <a:p>
            <a:r>
              <a:rPr lang="en-US" dirty="0" smtClean="0"/>
              <a:t>Names</a:t>
            </a:r>
          </a:p>
          <a:p>
            <a:r>
              <a:rPr lang="en-US" dirty="0" smtClean="0"/>
              <a:t>Data Exposure</a:t>
            </a:r>
          </a:p>
          <a:p>
            <a:r>
              <a:rPr lang="en-US" dirty="0" smtClean="0"/>
              <a:t>Digital Preservation</a:t>
            </a:r>
          </a:p>
        </p:txBody>
      </p:sp>
    </p:spTree>
    <p:extLst>
      <p:ext uri="{BB962C8B-B14F-4D97-AF65-F5344CB8AC3E}">
        <p14:creationId xmlns:p14="http://schemas.microsoft.com/office/powerpoint/2010/main" val="332489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Strategies for BHL V2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57647"/>
              </p:ext>
            </p:extLst>
          </p:nvPr>
        </p:nvGraphicFramePr>
        <p:xfrm>
          <a:off x="1096210" y="1646485"/>
          <a:ext cx="6773224" cy="2065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04174"/>
                <a:gridCol w="166905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Usability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Studies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ie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, focus groups)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Using existing APIs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Beta site for version 2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98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Recommendations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605006"/>
              </p:ext>
            </p:extLst>
          </p:nvPr>
        </p:nvGraphicFramePr>
        <p:xfrm>
          <a:off x="457200" y="1417635"/>
          <a:ext cx="8229600" cy="52193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343261"/>
                <a:gridCol w="886339"/>
              </a:tblGrid>
              <a:tr h="481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Streamline Download Options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481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Search (full text; faceted; browse improvements)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481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Mobile devices improvements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9238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Workflow processes (using existing and finding more APIs)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481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Bulk edit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481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Data model changes for visual resources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effectLst/>
                        <a:latin typeface="Cambria"/>
                      </a:endParaRPr>
                    </a:p>
                  </a:txBody>
                  <a:tcPr marL="28575" marR="28575" marT="19050" marB="19050" anchor="b"/>
                </a:tc>
              </a:tr>
              <a:tr h="9238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Data / Text Mining (extraction + data model for storage and accessibility)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481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Personalized features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effectLst/>
                        <a:latin typeface="Cambria"/>
                      </a:endParaRPr>
                    </a:p>
                  </a:txBody>
                  <a:tcPr marL="28575" marR="28575" marT="19050" marB="19050" anchor="b"/>
                </a:tc>
              </a:tr>
              <a:tr h="481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IIIF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237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&amp; Metadata Enhancement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250129"/>
              </p:ext>
            </p:extLst>
          </p:nvPr>
        </p:nvGraphicFramePr>
        <p:xfrm>
          <a:off x="457200" y="1256272"/>
          <a:ext cx="8229600" cy="546353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335162"/>
                <a:gridCol w="894438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Transcriptions &amp; OCR 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Corrections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Model for collecting 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new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effectLst/>
                        <a:latin typeface="Cambria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Add 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existing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transcriptions 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plain 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txt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effectLst/>
                        <a:latin typeface="Cambria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Combine manual and automated (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crowdsourced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and machine learning)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Data clean-up &amp; Disambiguation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effectLst/>
                        <a:latin typeface="Cambria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Improve BHL data exports and documentation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Add BHL citations to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Wikidata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to clean BHL metadata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Bulk edit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Annotations - 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Update data model to support tags/semantic annotations</a:t>
                      </a:r>
                      <a:endParaRPr lang="en-US" sz="28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/>
                          <a:latin typeface="Cambria"/>
                        </a:rPr>
                        <a:t>12</a:t>
                      </a:r>
                      <a:endParaRPr lang="en-US" sz="2800" dirty="0">
                        <a:effectLst/>
                        <a:latin typeface="Cambria"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768707"/>
              </p:ext>
            </p:extLst>
          </p:nvPr>
        </p:nvGraphicFramePr>
        <p:xfrm>
          <a:off x="457200" y="1600200"/>
          <a:ext cx="8229600" cy="2065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74013"/>
                <a:gridCol w="955587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Visualization (user discovery, gaps)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US" sz="3200">
                        <a:effectLst/>
                        <a:latin typeface="Cambria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Visualizing Data – KUMU / Tableau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en-US" sz="3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Explore filtering scientific names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for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user browsing and/or content analysis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94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58728"/>
              </p:ext>
            </p:extLst>
          </p:nvPr>
        </p:nvGraphicFramePr>
        <p:xfrm>
          <a:off x="457200" y="1600200"/>
          <a:ext cx="8229600" cy="178307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50637"/>
                <a:gridCol w="1378963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Named Entities (e.g., author, scientific, geographic)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en-US" sz="24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Adding new named entity access points (i.e., geographic, common)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en-US" sz="2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2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Exposure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4949"/>
              </p:ext>
            </p:extLst>
          </p:nvPr>
        </p:nvGraphicFramePr>
        <p:xfrm>
          <a:off x="457200" y="1600200"/>
          <a:ext cx="8229600" cy="403097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50637"/>
                <a:gridCol w="1378963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Enable contributions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to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Wikidata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Wikipedia community – further research and test case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Build campaign with GLAMS and collaborate with scientists &amp; historians of science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Limited term/tagging (time period, goal oriented)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Computer vision / Test case with Clarifai API setup</a:t>
                      </a:r>
                      <a:endParaRPr lang="en-US" sz="2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en-US" sz="2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46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Themes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Mobile devices</a:t>
            </a:r>
          </a:p>
          <a:p>
            <a:r>
              <a:rPr lang="en-US" dirty="0" smtClean="0"/>
              <a:t>Combine manual and automated processes (</a:t>
            </a:r>
            <a:r>
              <a:rPr lang="en-US" dirty="0" err="1" smtClean="0"/>
              <a:t>ie</a:t>
            </a:r>
            <a:r>
              <a:rPr lang="en-US" dirty="0" smtClean="0"/>
              <a:t> crowdsourcing and machine learning)</a:t>
            </a:r>
          </a:p>
          <a:p>
            <a:r>
              <a:rPr lang="en-US" dirty="0" smtClean="0"/>
              <a:t>Digital Preservation</a:t>
            </a:r>
          </a:p>
          <a:p>
            <a:r>
              <a:rPr lang="en-US" dirty="0" smtClean="0"/>
              <a:t>Workflow processes</a:t>
            </a:r>
          </a:p>
          <a:p>
            <a:r>
              <a:rPr lang="en-US" dirty="0" smtClean="0"/>
              <a:t>Bulk edit</a:t>
            </a:r>
          </a:p>
          <a:p>
            <a:r>
              <a:rPr lang="en-US" dirty="0" smtClean="0"/>
              <a:t>Data extraction</a:t>
            </a:r>
          </a:p>
          <a:p>
            <a:r>
              <a:rPr lang="en-US" dirty="0" smtClean="0"/>
              <a:t>Global Biodiversity Connectedness</a:t>
            </a:r>
          </a:p>
          <a:p>
            <a:r>
              <a:rPr lang="en-US" dirty="0" smtClean="0"/>
              <a:t>Linked Open Data </a:t>
            </a:r>
          </a:p>
        </p:txBody>
      </p:sp>
    </p:spTree>
    <p:extLst>
      <p:ext uri="{BB962C8B-B14F-4D97-AF65-F5344CB8AC3E}">
        <p14:creationId xmlns:p14="http://schemas.microsoft.com/office/powerpoint/2010/main" val="381231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392</Words>
  <Application>Microsoft Macintosh PowerPoint</Application>
  <PresentationFormat>On-screen Show (4:3)</PresentationFormat>
  <Paragraphs>109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BHL NDSR Summary &amp;  Recommendations</vt:lpstr>
      <vt:lpstr>Top Level Themes</vt:lpstr>
      <vt:lpstr>Development Strategies for BHL V2</vt:lpstr>
      <vt:lpstr>Features Recommendations</vt:lpstr>
      <vt:lpstr>Content &amp; Metadata Enhancement</vt:lpstr>
      <vt:lpstr>Data Analysis</vt:lpstr>
      <vt:lpstr>Names</vt:lpstr>
      <vt:lpstr>Data Exposure</vt:lpstr>
      <vt:lpstr>Additional Themes</vt:lpstr>
      <vt:lpstr>Top Recommendations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Sheffield, Carolyn</dc:creator>
  <cp:lastModifiedBy>Sheffield, Carolyn</cp:lastModifiedBy>
  <cp:revision>8</cp:revision>
  <dcterms:created xsi:type="dcterms:W3CDTF">2017-09-13T01:53:58Z</dcterms:created>
  <dcterms:modified xsi:type="dcterms:W3CDTF">2017-09-13T12:44:04Z</dcterms:modified>
</cp:coreProperties>
</file>