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98" r:id="rId2"/>
    <p:sldId id="291" r:id="rId3"/>
    <p:sldId id="273" r:id="rId4"/>
    <p:sldId id="271" r:id="rId5"/>
    <p:sldId id="292" r:id="rId6"/>
    <p:sldId id="279" r:id="rId7"/>
    <p:sldId id="293" r:id="rId8"/>
    <p:sldId id="294" r:id="rId9"/>
    <p:sldId id="295" r:id="rId10"/>
    <p:sldId id="296" r:id="rId11"/>
    <p:sldId id="288" r:id="rId12"/>
    <p:sldId id="289" r:id="rId13"/>
    <p:sldId id="299" r:id="rId14"/>
    <p:sldId id="290" r:id="rId15"/>
    <p:sldId id="297" r:id="rId1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id="{1E4AACE6-CFAB-4C75-9444-A13A5A69F4CA}">
          <p14:sldIdLst/>
        </p14:section>
        <p14:section name="Title Slide" id="{A1317041-56CD-704C-9769-B91DF29AA68C}">
          <p14:sldIdLst>
            <p14:sldId id="298"/>
            <p14:sldId id="291"/>
          </p14:sldIdLst>
        </p14:section>
        <p14:section name="My Presentation" id="{A2B9983F-F7C2-4AAC-B69F-34E543CB8551}">
          <p14:sldIdLst>
            <p14:sldId id="273"/>
            <p14:sldId id="271"/>
            <p14:sldId id="292"/>
            <p14:sldId id="279"/>
            <p14:sldId id="293"/>
            <p14:sldId id="294"/>
            <p14:sldId id="295"/>
            <p14:sldId id="296"/>
            <p14:sldId id="288"/>
            <p14:sldId id="289"/>
            <p14:sldId id="299"/>
            <p14:sldId id="290"/>
          </p14:sldIdLst>
        </p14:section>
        <p14:section name="Additional Quote Slides" id="{279A340E-620A-C444-B6E4-423A0BC9E4A7}">
          <p14:sldIdLst>
            <p14:sldId id="297"/>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2469"/>
    <a:srgbClr val="1E2268"/>
    <a:srgbClr val="333A90"/>
    <a:srgbClr val="B41D70"/>
    <a:srgbClr val="909C45"/>
    <a:srgbClr val="31ABAB"/>
    <a:srgbClr val="614194"/>
    <a:srgbClr val="E5A5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6" autoAdjust="0"/>
    <p:restoredTop sz="88821" autoAdjust="0"/>
  </p:normalViewPr>
  <p:slideViewPr>
    <p:cSldViewPr>
      <p:cViewPr varScale="1">
        <p:scale>
          <a:sx n="71" d="100"/>
          <a:sy n="71" d="100"/>
        </p:scale>
        <p:origin x="-272" y="-10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3" d="100"/>
          <a:sy n="53" d="100"/>
        </p:scale>
        <p:origin x="2624" y="28"/>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F20EE3F-066A-464D-B097-D1A3B5F04D50}" type="datetimeFigureOut">
              <a:rPr lang="en-US" smtClean="0"/>
              <a:t>3/7/17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54C1C16-8A1E-A748-AC57-34D47FC97964}" type="slidenum">
              <a:rPr lang="en-US" smtClean="0"/>
              <a:t>‹#›</a:t>
            </a:fld>
            <a:endParaRPr lang="en-US"/>
          </a:p>
        </p:txBody>
      </p:sp>
    </p:spTree>
    <p:extLst>
      <p:ext uri="{BB962C8B-B14F-4D97-AF65-F5344CB8AC3E}">
        <p14:creationId xmlns:p14="http://schemas.microsoft.com/office/powerpoint/2010/main" val="14653510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Hello! Today we thought we’d give you a really brief introduction to the Biodiversity Heritage Library (BHL). Has anyone ever used BHL?</a:t>
            </a:r>
          </a:p>
          <a:p>
            <a:endParaRPr lang="en-CA" dirty="0" smtClean="0"/>
          </a:p>
          <a:p>
            <a:r>
              <a:rPr lang="fr-FR" dirty="0" smtClean="0"/>
              <a:t>Bonjour, aujourd'hui, nous avons pensé vous donner une très brève introduction de BHL (</a:t>
            </a:r>
            <a:r>
              <a:rPr lang="fr-FR" dirty="0" err="1" smtClean="0"/>
              <a:t>Biodiversity</a:t>
            </a:r>
            <a:r>
              <a:rPr lang="fr-FR" dirty="0" smtClean="0"/>
              <a:t> </a:t>
            </a:r>
            <a:r>
              <a:rPr lang="fr-FR" dirty="0" err="1" smtClean="0"/>
              <a:t>Heritage</a:t>
            </a:r>
            <a:r>
              <a:rPr lang="fr-FR" dirty="0" smtClean="0"/>
              <a:t> Library). Quelqu'un at-il déjà utilisé BHL?</a:t>
            </a:r>
            <a:endParaRPr lang="en-CA" dirty="0"/>
          </a:p>
        </p:txBody>
      </p:sp>
      <p:sp>
        <p:nvSpPr>
          <p:cNvPr id="4" name="Slide Number Placeholder 3"/>
          <p:cNvSpPr>
            <a:spLocks noGrp="1"/>
          </p:cNvSpPr>
          <p:nvPr>
            <p:ph type="sldNum" sz="quarter" idx="10"/>
          </p:nvPr>
        </p:nvSpPr>
        <p:spPr/>
        <p:txBody>
          <a:bodyPr/>
          <a:lstStyle/>
          <a:p>
            <a:fld id="{154C1C16-8A1E-A748-AC57-34D47FC97964}" type="slidenum">
              <a:rPr lang="en-US" smtClean="0"/>
              <a:t>1</a:t>
            </a:fld>
            <a:endParaRPr lang="en-US"/>
          </a:p>
        </p:txBody>
      </p:sp>
    </p:spTree>
    <p:extLst>
      <p:ext uri="{BB962C8B-B14F-4D97-AF65-F5344CB8AC3E}">
        <p14:creationId xmlns:p14="http://schemas.microsoft.com/office/powerpoint/2010/main" val="3429715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BHL’s most popular social media sites is our Flickr. Our collections are filled with millions of stunning scientific illustrations. To date they </a:t>
            </a:r>
            <a:r>
              <a:rPr lang="en-US" baseline="0" dirty="0" smtClean="0"/>
              <a:t>have over 105,000 images in Flickr, and these images have been viewed over 188 million times. </a:t>
            </a:r>
          </a:p>
          <a:p>
            <a:r>
              <a:rPr lang="en-US" baseline="0" dirty="0" smtClean="0"/>
              <a:t>Flickr also provides a citizen science opportunity. In order to make the images more discoverable, </a:t>
            </a:r>
            <a:r>
              <a:rPr lang="en-US" dirty="0" smtClean="0"/>
              <a:t>they </a:t>
            </a:r>
            <a:r>
              <a:rPr lang="en-US" baseline="0" dirty="0" smtClean="0"/>
              <a:t>ask the community to add tags to these images that indicate the species depicted. To date, over 28,600 images have been tagged by volunteers, amounting to 27% of the total Flickr collection. These tags not only mean that users can search for images of specific species, but they also allow </a:t>
            </a:r>
            <a:r>
              <a:rPr lang="en-US" dirty="0" smtClean="0"/>
              <a:t>BHL</a:t>
            </a:r>
            <a:r>
              <a:rPr lang="en-US" baseline="0" dirty="0" smtClean="0"/>
              <a:t> to share these resources with other databases – for instance, the Encyclopedia of Life (EOL). </a:t>
            </a:r>
          </a:p>
          <a:p>
            <a:endParaRPr lang="en-US" baseline="0" dirty="0" smtClean="0"/>
          </a:p>
          <a:p>
            <a:r>
              <a:rPr lang="fr-FR" dirty="0" smtClean="0"/>
              <a:t>L'un des sites de médias sociaux les plus populaires de BHL est Flickr. Nos collections sont remplies de millions de superbes illustrations scientifiques. À ce jour, ils ont plus de 105 000 images dans Flickr, et ces images ont été visionnées plus de 188 millions de fois. Flickr offre également une opportunité scientifique pour les citoyens. Afin de rendre les images plus faciles à découvrir, elles demandent à la communauté d'ajouter des étiquettes à ces images qui indiquent les espèces représentées. À ce jour, plus de 28 600 images ont été marquées par des volontaires, soit 27% de la collection Flickr totale. Ces balises non seulement signifient que les utilisateurs peuvent rechercher des images d'espèces spécifiques, mais ils permettent également à BHL de partager ces ressources avec d'autres bases de données - par exemple, l'Encyclopédie de la Vie (EOL).</a:t>
            </a:r>
            <a:endParaRPr lang="en-US" dirty="0"/>
          </a:p>
        </p:txBody>
      </p:sp>
      <p:sp>
        <p:nvSpPr>
          <p:cNvPr id="4" name="Slide Number Placeholder 3"/>
          <p:cNvSpPr>
            <a:spLocks noGrp="1"/>
          </p:cNvSpPr>
          <p:nvPr>
            <p:ph type="sldNum" sz="quarter" idx="10"/>
          </p:nvPr>
        </p:nvSpPr>
        <p:spPr/>
        <p:txBody>
          <a:bodyPr/>
          <a:lstStyle/>
          <a:p>
            <a:fld id="{154C1C16-8A1E-A748-AC57-34D47FC97964}" type="slidenum">
              <a:rPr lang="en-US" smtClean="0"/>
              <a:t>10</a:t>
            </a:fld>
            <a:endParaRPr lang="en-US"/>
          </a:p>
        </p:txBody>
      </p:sp>
    </p:spTree>
    <p:extLst>
      <p:ext uri="{BB962C8B-B14F-4D97-AF65-F5344CB8AC3E}">
        <p14:creationId xmlns:p14="http://schemas.microsoft.com/office/powerpoint/2010/main" val="38576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Comme nous l'avons mentionné, le MCN est récemment devenu le premier affilié canadien et  nous avons contribué à l'élaboration de nos deux premières publications, Introduction to </a:t>
            </a:r>
            <a:r>
              <a:rPr lang="fr-FR" dirty="0" err="1" smtClean="0"/>
              <a:t>Amphibians</a:t>
            </a:r>
            <a:r>
              <a:rPr lang="fr-FR" dirty="0" smtClean="0"/>
              <a:t> et Reptiles du Canada, et Introduction aux Amphibiens et Reptiles du Canada, par Francis Cook.</a:t>
            </a:r>
          </a:p>
          <a:p>
            <a:endParaRPr lang="fr-FR"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smtClean="0"/>
              <a:t>As mentioned the CMN has recently become the first Canadian Affiliate, and have contributed our first two publications, Introduction to Canadian Amphibians and Reptiles, and Introduction aux </a:t>
            </a:r>
            <a:r>
              <a:rPr lang="en-CA" dirty="0" err="1" smtClean="0"/>
              <a:t>Amphibiens</a:t>
            </a:r>
            <a:r>
              <a:rPr lang="en-CA" dirty="0" smtClean="0"/>
              <a:t> et Reptiles du Canada, both by Francis Cook.</a:t>
            </a:r>
          </a:p>
          <a:p>
            <a:endParaRPr lang="en-CA" dirty="0"/>
          </a:p>
        </p:txBody>
      </p:sp>
      <p:sp>
        <p:nvSpPr>
          <p:cNvPr id="4" name="Slide Number Placeholder 3"/>
          <p:cNvSpPr>
            <a:spLocks noGrp="1"/>
          </p:cNvSpPr>
          <p:nvPr>
            <p:ph type="sldNum" sz="quarter" idx="10"/>
          </p:nvPr>
        </p:nvSpPr>
        <p:spPr/>
        <p:txBody>
          <a:bodyPr/>
          <a:lstStyle/>
          <a:p>
            <a:fld id="{154C1C16-8A1E-A748-AC57-34D47FC97964}" type="slidenum">
              <a:rPr lang="en-US" smtClean="0"/>
              <a:t>11</a:t>
            </a:fld>
            <a:endParaRPr lang="en-US"/>
          </a:p>
        </p:txBody>
      </p:sp>
    </p:spTree>
    <p:extLst>
      <p:ext uri="{BB962C8B-B14F-4D97-AF65-F5344CB8AC3E}">
        <p14:creationId xmlns:p14="http://schemas.microsoft.com/office/powerpoint/2010/main" val="3182920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As mentioned the CMN has recently become the first Canadian Affiliate, and have contributed our first two publications, Introduction to Canadian Amphibians and Reptiles, and Introduction aux </a:t>
            </a:r>
            <a:r>
              <a:rPr lang="en-CA" dirty="0" err="1" smtClean="0"/>
              <a:t>Amphibiens</a:t>
            </a:r>
            <a:r>
              <a:rPr lang="en-CA" dirty="0" smtClean="0"/>
              <a:t> et Reptiles du Canada, both by Francis Cook.</a:t>
            </a:r>
          </a:p>
          <a:p>
            <a:endParaRPr lang="en-CA" dirty="0" smtClean="0"/>
          </a:p>
          <a:p>
            <a:r>
              <a:rPr lang="fr-FR" dirty="0" smtClean="0"/>
              <a:t>Comme nous l'avons mentionné, le MCN est récemment devenu le premier affilié canadien et  nous avons contribué à l'élaboration de nos deux premières publications, Introduction to </a:t>
            </a:r>
            <a:r>
              <a:rPr lang="fr-FR" dirty="0" err="1" smtClean="0"/>
              <a:t>Amphibians</a:t>
            </a:r>
            <a:r>
              <a:rPr lang="fr-FR" smtClean="0"/>
              <a:t> et Reptiles du Canada, et Introduction aux Amphibiens et Reptiles du Canada, par Francis Cook.</a:t>
            </a:r>
            <a:endParaRPr lang="fr-FR" dirty="0" smtClean="0"/>
          </a:p>
        </p:txBody>
      </p:sp>
      <p:sp>
        <p:nvSpPr>
          <p:cNvPr id="4" name="Slide Number Placeholder 3"/>
          <p:cNvSpPr>
            <a:spLocks noGrp="1"/>
          </p:cNvSpPr>
          <p:nvPr>
            <p:ph type="sldNum" sz="quarter" idx="10"/>
          </p:nvPr>
        </p:nvSpPr>
        <p:spPr/>
        <p:txBody>
          <a:bodyPr/>
          <a:lstStyle/>
          <a:p>
            <a:fld id="{154C1C16-8A1E-A748-AC57-34D47FC97964}" type="slidenum">
              <a:rPr lang="en-US" smtClean="0"/>
              <a:t>12</a:t>
            </a:fld>
            <a:endParaRPr lang="en-US"/>
          </a:p>
        </p:txBody>
      </p:sp>
    </p:spTree>
    <p:extLst>
      <p:ext uri="{BB962C8B-B14F-4D97-AF65-F5344CB8AC3E}">
        <p14:creationId xmlns:p14="http://schemas.microsoft.com/office/powerpoint/2010/main" val="518704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have also granted permission for other institutions to scan and contribute CMN publications. </a:t>
            </a:r>
            <a:endParaRPr lang="en-CA" dirty="0" smtClean="0"/>
          </a:p>
          <a:p>
            <a:endParaRPr lang="en-CA" dirty="0"/>
          </a:p>
          <a:p>
            <a:r>
              <a:rPr lang="fr-FR" dirty="0" smtClean="0"/>
              <a:t>Nous avons également autorisé d'autres institutions à scanner et à contribuer aux publications du MCN.</a:t>
            </a:r>
            <a:endParaRPr lang="en-CA" dirty="0"/>
          </a:p>
        </p:txBody>
      </p:sp>
      <p:sp>
        <p:nvSpPr>
          <p:cNvPr id="4" name="Slide Number Placeholder 3"/>
          <p:cNvSpPr>
            <a:spLocks noGrp="1"/>
          </p:cNvSpPr>
          <p:nvPr>
            <p:ph type="sldNum" sz="quarter" idx="10"/>
          </p:nvPr>
        </p:nvSpPr>
        <p:spPr/>
        <p:txBody>
          <a:bodyPr/>
          <a:lstStyle/>
          <a:p>
            <a:fld id="{154C1C16-8A1E-A748-AC57-34D47FC97964}" type="slidenum">
              <a:rPr lang="en-US" smtClean="0"/>
              <a:t>13</a:t>
            </a:fld>
            <a:endParaRPr lang="en-US"/>
          </a:p>
        </p:txBody>
      </p:sp>
    </p:spTree>
    <p:extLst>
      <p:ext uri="{BB962C8B-B14F-4D97-AF65-F5344CB8AC3E}">
        <p14:creationId xmlns:p14="http://schemas.microsoft.com/office/powerpoint/2010/main" val="3854913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We</a:t>
            </a:r>
            <a:r>
              <a:rPr lang="en-CA" baseline="0" dirty="0" smtClean="0"/>
              <a:t> are of course always happy to provide articles and books through Interlibrary Loans, but BHL is always available to you as well at this address.</a:t>
            </a:r>
          </a:p>
          <a:p>
            <a:endParaRPr lang="en-CA" baseline="0" dirty="0" smtClean="0"/>
          </a:p>
          <a:p>
            <a:r>
              <a:rPr lang="fr-FR" dirty="0" smtClean="0"/>
              <a:t>Nous sommes, bien sûr, toujours heureux de fournir des articles et des livres grâce à des prêts interbibliothèques, mais BHL est toujours à votre disposition à cette adresse.</a:t>
            </a:r>
            <a:endParaRPr lang="en-CA" dirty="0"/>
          </a:p>
        </p:txBody>
      </p:sp>
      <p:sp>
        <p:nvSpPr>
          <p:cNvPr id="4" name="Slide Number Placeholder 3"/>
          <p:cNvSpPr>
            <a:spLocks noGrp="1"/>
          </p:cNvSpPr>
          <p:nvPr>
            <p:ph type="sldNum" sz="quarter" idx="10"/>
          </p:nvPr>
        </p:nvSpPr>
        <p:spPr/>
        <p:txBody>
          <a:bodyPr/>
          <a:lstStyle/>
          <a:p>
            <a:fld id="{154C1C16-8A1E-A748-AC57-34D47FC97964}" type="slidenum">
              <a:rPr lang="en-US" smtClean="0"/>
              <a:t>14</a:t>
            </a:fld>
            <a:endParaRPr lang="en-US"/>
          </a:p>
        </p:txBody>
      </p:sp>
    </p:spTree>
    <p:extLst>
      <p:ext uri="{BB962C8B-B14F-4D97-AF65-F5344CB8AC3E}">
        <p14:creationId xmlns:p14="http://schemas.microsoft.com/office/powerpoint/2010/main" val="1717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4C1C16-8A1E-A748-AC57-34D47FC97964}" type="slidenum">
              <a:rPr lang="en-US" smtClean="0"/>
              <a:t>15</a:t>
            </a:fld>
            <a:endParaRPr lang="en-US"/>
          </a:p>
        </p:txBody>
      </p:sp>
    </p:spTree>
    <p:extLst>
      <p:ext uri="{BB962C8B-B14F-4D97-AF65-F5344CB8AC3E}">
        <p14:creationId xmlns:p14="http://schemas.microsoft.com/office/powerpoint/2010/main" val="3935755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Biodiversity Heritage Library</a:t>
            </a:r>
            <a:r>
              <a:rPr lang="en-US" baseline="0" dirty="0" smtClean="0"/>
              <a:t> provides free and open online access to library collections from around the world.</a:t>
            </a:r>
          </a:p>
          <a:p>
            <a:endParaRPr lang="en-US" baseline="0" dirty="0" smtClean="0"/>
          </a:p>
          <a:p>
            <a:r>
              <a:rPr lang="fr-FR" dirty="0" smtClean="0"/>
              <a:t>BHL donne un accès en ligne gratuit et ouvert aux collections des bibliothèques du monde entier.</a:t>
            </a:r>
            <a:endParaRPr lang="en-US" dirty="0"/>
          </a:p>
        </p:txBody>
      </p:sp>
      <p:sp>
        <p:nvSpPr>
          <p:cNvPr id="4" name="Slide Number Placeholder 3"/>
          <p:cNvSpPr>
            <a:spLocks noGrp="1"/>
          </p:cNvSpPr>
          <p:nvPr>
            <p:ph type="sldNum" sz="quarter" idx="10"/>
          </p:nvPr>
        </p:nvSpPr>
        <p:spPr/>
        <p:txBody>
          <a:bodyPr/>
          <a:lstStyle/>
          <a:p>
            <a:fld id="{154C1C16-8A1E-A748-AC57-34D47FC97964}" type="slidenum">
              <a:rPr lang="en-US" smtClean="0"/>
              <a:t>2</a:t>
            </a:fld>
            <a:endParaRPr lang="en-US"/>
          </a:p>
        </p:txBody>
      </p:sp>
    </p:spTree>
    <p:extLst>
      <p:ext uri="{BB962C8B-B14F-4D97-AF65-F5344CB8AC3E}">
        <p14:creationId xmlns:p14="http://schemas.microsoft.com/office/powerpoint/2010/main" val="2717761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Biodiversity Heritage Library</a:t>
            </a:r>
            <a:r>
              <a:rPr lang="en-US" baseline="0" dirty="0" smtClean="0"/>
              <a:t> provides free and open online access to library collections from around the world.</a:t>
            </a:r>
          </a:p>
          <a:p>
            <a:endParaRPr lang="en-US" baseline="0" dirty="0" smtClean="0"/>
          </a:p>
          <a:p>
            <a:r>
              <a:rPr lang="fr-FR" dirty="0" smtClean="0"/>
              <a:t>BHL donne un accès en ligne gratuit et ouvert aux collections des bibliothèques du monde entier.</a:t>
            </a:r>
            <a:endParaRPr lang="en-US" dirty="0"/>
          </a:p>
        </p:txBody>
      </p:sp>
      <p:sp>
        <p:nvSpPr>
          <p:cNvPr id="4" name="Slide Number Placeholder 3"/>
          <p:cNvSpPr>
            <a:spLocks noGrp="1"/>
          </p:cNvSpPr>
          <p:nvPr>
            <p:ph type="sldNum" sz="quarter" idx="10"/>
          </p:nvPr>
        </p:nvSpPr>
        <p:spPr/>
        <p:txBody>
          <a:bodyPr/>
          <a:lstStyle/>
          <a:p>
            <a:fld id="{154C1C16-8A1E-A748-AC57-34D47FC97964}" type="slidenum">
              <a:rPr lang="en-US" smtClean="0"/>
              <a:t>3</a:t>
            </a:fld>
            <a:endParaRPr lang="en-US"/>
          </a:p>
        </p:txBody>
      </p:sp>
    </p:spTree>
    <p:extLst>
      <p:ext uri="{BB962C8B-B14F-4D97-AF65-F5344CB8AC3E}">
        <p14:creationId xmlns:p14="http://schemas.microsoft.com/office/powerpoint/2010/main" val="2964548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Simply</a:t>
            </a:r>
            <a:r>
              <a:rPr lang="en-US" baseline="0" dirty="0" smtClean="0"/>
              <a:t> put, BHL is an open access digital library for biodiversity literature and archives.</a:t>
            </a:r>
          </a:p>
          <a:p>
            <a:endParaRPr lang="en-US" baseline="0" dirty="0" smtClean="0"/>
          </a:p>
          <a:p>
            <a:r>
              <a:rPr lang="fr-FR" dirty="0" smtClean="0"/>
              <a:t>Autrement dit, BHL est une bibliothèque numérique à accès libre pour la littérature sur la biodiversité et les archives.</a:t>
            </a:r>
            <a:endParaRPr lang="en-US" dirty="0"/>
          </a:p>
        </p:txBody>
      </p:sp>
      <p:sp>
        <p:nvSpPr>
          <p:cNvPr id="4" name="Slide Number Placeholder 3"/>
          <p:cNvSpPr>
            <a:spLocks noGrp="1"/>
          </p:cNvSpPr>
          <p:nvPr>
            <p:ph type="sldNum" sz="quarter" idx="10"/>
          </p:nvPr>
        </p:nvSpPr>
        <p:spPr/>
        <p:txBody>
          <a:bodyPr/>
          <a:lstStyle/>
          <a:p>
            <a:fld id="{154C1C16-8A1E-A748-AC57-34D47FC97964}" type="slidenum">
              <a:rPr lang="en-US" smtClean="0"/>
              <a:t>4</a:t>
            </a:fld>
            <a:endParaRPr lang="en-US"/>
          </a:p>
        </p:txBody>
      </p:sp>
    </p:spTree>
    <p:extLst>
      <p:ext uri="{BB962C8B-B14F-4D97-AF65-F5344CB8AC3E}">
        <p14:creationId xmlns:p14="http://schemas.microsoft.com/office/powerpoint/2010/main" val="4176284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BHL operates as a consortium of natural history and botanical institutions and libraries around the world that work together to develop the library and digitize their own natural history collections and make them freely available in BHL. </a:t>
            </a:r>
            <a:endParaRPr lang="en-US" dirty="0" smtClean="0"/>
          </a:p>
          <a:p>
            <a:endParaRPr lang="en-US" dirty="0"/>
          </a:p>
          <a:p>
            <a:r>
              <a:rPr lang="en-US" dirty="0"/>
              <a:t>BHL participation is divided into Members, Affiliates, and Partners, each of which have varying degree of administrative and governance privileges. As of July 2016, there were 16 Members, 15 Affiliates, and a total of over 60 Partners across every continent (except Antarctica) contributing to BHL. We recently became the first Canadian Affiliate</a:t>
            </a:r>
            <a:r>
              <a:rPr lang="en-US" dirty="0" smtClean="0"/>
              <a:t>.</a:t>
            </a:r>
          </a:p>
          <a:p>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smtClean="0"/>
              <a:t>BHL fonctionne comme un consortium d'histoire naturelle, d’institutions botaniques et de bibliothèques à travers le monde qui travaillent dans le but de développer une bibliothèque virtuelle en numérisant leurs propres collections d'histoire naturelle et les rendant librement disponibles dans BHL.</a:t>
            </a:r>
            <a:endParaRPr lang="en-US" dirty="0" smtClean="0"/>
          </a:p>
          <a:p>
            <a:endParaRPr lang="en-US" dirty="0" smtClean="0"/>
          </a:p>
          <a:p>
            <a:r>
              <a:rPr lang="fr-FR" dirty="0" smtClean="0"/>
              <a:t>La participation de BHL est divisée en Membres, Affiliés et Partenaires, dont chacun a un degré variable de privilèges administratifs et de gouvernance. En juillet 2016, il y avait 16 membres, 15 affiliés et un total de plus de 60 partenaires répartis sur tous les continents (sauf l'Antarctique) qui contribuent à BHL. Nous sommes récemment devenus le premier affilié canadien.</a:t>
            </a:r>
            <a:endParaRPr lang="en-US" dirty="0"/>
          </a:p>
        </p:txBody>
      </p:sp>
      <p:sp>
        <p:nvSpPr>
          <p:cNvPr id="4" name="Slide Number Placeholder 3"/>
          <p:cNvSpPr>
            <a:spLocks noGrp="1"/>
          </p:cNvSpPr>
          <p:nvPr>
            <p:ph type="sldNum" sz="quarter" idx="10"/>
          </p:nvPr>
        </p:nvSpPr>
        <p:spPr/>
        <p:txBody>
          <a:bodyPr/>
          <a:lstStyle/>
          <a:p>
            <a:fld id="{154C1C16-8A1E-A748-AC57-34D47FC97964}" type="slidenum">
              <a:rPr lang="en-US" smtClean="0"/>
              <a:t>5</a:t>
            </a:fld>
            <a:endParaRPr lang="en-US"/>
          </a:p>
        </p:txBody>
      </p:sp>
    </p:spTree>
    <p:extLst>
      <p:ext uri="{BB962C8B-B14F-4D97-AF65-F5344CB8AC3E}">
        <p14:creationId xmlns:p14="http://schemas.microsoft.com/office/powerpoint/2010/main" val="1776973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BHL operates as a consortium of natural history and botanical institutions and libraries around the world that work together to develop the library and digitize their own natural history collections and make them freely available in BHL. </a:t>
            </a:r>
          </a:p>
          <a:p>
            <a:endParaRPr lang="en-US" dirty="0" smtClean="0"/>
          </a:p>
          <a:p>
            <a:r>
              <a:rPr lang="en-US" dirty="0" smtClean="0"/>
              <a:t>BHL participation is divided into Members, Affiliates, and Partners, each of which have varying degree of administrative and governance privileges. As of July 2016, there were 16 Members, 15 Affiliates, and a total of over 60 Partners across every continent (except Antarctica) contributing to BHL. We recently became the first Canadian Affiliate.</a:t>
            </a:r>
          </a:p>
          <a:p>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smtClean="0"/>
              <a:t>BHL fonctionne comme un consortium d'histoire naturelle, d’institutions botaniques et de bibliothèques à travers le monde qui travaillent dans le but de développer une bibliothèque virtuelle en numérisant leurs propres collections d'histoire naturelle et les rendant librement disponibles dans BHL.</a:t>
            </a:r>
            <a:endParaRPr lang="en-US" dirty="0" smtClean="0"/>
          </a:p>
          <a:p>
            <a:endParaRPr lang="en-US" dirty="0" smtClean="0"/>
          </a:p>
          <a:p>
            <a:r>
              <a:rPr lang="fr-FR" dirty="0" smtClean="0"/>
              <a:t>La participation de BHL est divisée en Membres, Affiliés et Partenaires, dont chacun a un degré variable de privilèges administratifs et de gouvernance. En juillet 2016, il y avait 16 membres, 15 affiliés et un total de plus de 60 partenaires répartis sur tous les continents (sauf l'Antarctique) qui contribuent à BHL. Nous sommes récemment devenus le premier affilié canadien.</a:t>
            </a:r>
            <a:endParaRPr lang="en-US" dirty="0"/>
          </a:p>
        </p:txBody>
      </p:sp>
      <p:sp>
        <p:nvSpPr>
          <p:cNvPr id="4" name="Slide Number Placeholder 3"/>
          <p:cNvSpPr>
            <a:spLocks noGrp="1"/>
          </p:cNvSpPr>
          <p:nvPr>
            <p:ph type="sldNum" sz="quarter" idx="10"/>
          </p:nvPr>
        </p:nvSpPr>
        <p:spPr/>
        <p:txBody>
          <a:bodyPr/>
          <a:lstStyle/>
          <a:p>
            <a:fld id="{154C1C16-8A1E-A748-AC57-34D47FC97964}" type="slidenum">
              <a:rPr lang="en-US" smtClean="0"/>
              <a:t>6</a:t>
            </a:fld>
            <a:endParaRPr lang="en-US"/>
          </a:p>
        </p:txBody>
      </p:sp>
    </p:spTree>
    <p:extLst>
      <p:ext uri="{BB962C8B-B14F-4D97-AF65-F5344CB8AC3E}">
        <p14:creationId xmlns:p14="http://schemas.microsoft.com/office/powerpoint/2010/main" val="2003737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date,</a:t>
            </a:r>
            <a:r>
              <a:rPr lang="en-US" baseline="0" dirty="0" smtClean="0"/>
              <a:t> BHL’s collections include over 50 million pages, which comprise over 110,000 titles and over 186,000 volumes. </a:t>
            </a:r>
          </a:p>
          <a:p>
            <a:endParaRPr lang="en-US" dirty="0"/>
          </a:p>
          <a:p>
            <a:r>
              <a:rPr lang="en-US" baseline="0" dirty="0" smtClean="0"/>
              <a:t>To date,</a:t>
            </a:r>
            <a:r>
              <a:rPr lang="en-US" dirty="0" smtClean="0"/>
              <a:t> </a:t>
            </a:r>
            <a:r>
              <a:rPr lang="en-US" baseline="0" dirty="0" smtClean="0"/>
              <a:t>over 169 million instances of taxonomic names have been indexed throughout the collection. They also work with rights holders to secure permission to digitize in-copyright content in BHL. To date, they have received permission for over 490 in-copyright titles, amounting to agreements with over 215 licensors. </a:t>
            </a:r>
          </a:p>
          <a:p>
            <a:endParaRPr lang="en-US" baseline="0" dirty="0" smtClean="0"/>
          </a:p>
          <a:p>
            <a:r>
              <a:rPr lang="fr-FR" dirty="0" smtClean="0"/>
              <a:t>À ce jour, les collections de BHL comprennent plus de 50 millions de pages, qui comprennent plus de 110 000 titres et plus de 186 000 volumes.</a:t>
            </a:r>
          </a:p>
          <a:p>
            <a:endParaRPr lang="fr-FR" dirty="0" smtClean="0"/>
          </a:p>
          <a:p>
            <a:r>
              <a:rPr lang="fr-FR" dirty="0" smtClean="0"/>
              <a:t>De</a:t>
            </a:r>
            <a:r>
              <a:rPr lang="fr-FR" baseline="0" dirty="0" smtClean="0"/>
              <a:t> plus</a:t>
            </a:r>
            <a:r>
              <a:rPr lang="fr-FR" dirty="0" smtClean="0"/>
              <a:t>, plus de 169 millions d'exemples de noms taxonomiques ont été indexés dans toute la collection. Ils travaillent également avec les détenteurs de droits pour obtenir l'autorisation de numériser le contenu protégé par les droits d’auteur. À ce jour, ils ont obtenu la permission de plus de 490 titres en droit d'auteur, ce qui représente des accords avec plus de 215 </a:t>
            </a:r>
            <a:r>
              <a:rPr lang="fr-FR" dirty="0" err="1" smtClean="0"/>
              <a:t>licenseurs</a:t>
            </a:r>
            <a:r>
              <a:rPr lang="fr-FR" dirty="0" smtClean="0"/>
              <a:t>.</a:t>
            </a:r>
            <a:endParaRPr lang="en-US" dirty="0"/>
          </a:p>
        </p:txBody>
      </p:sp>
      <p:sp>
        <p:nvSpPr>
          <p:cNvPr id="4" name="Slide Number Placeholder 3"/>
          <p:cNvSpPr>
            <a:spLocks noGrp="1"/>
          </p:cNvSpPr>
          <p:nvPr>
            <p:ph type="sldNum" sz="quarter" idx="10"/>
          </p:nvPr>
        </p:nvSpPr>
        <p:spPr/>
        <p:txBody>
          <a:bodyPr/>
          <a:lstStyle/>
          <a:p>
            <a:fld id="{154C1C16-8A1E-A748-AC57-34D47FC97964}" type="slidenum">
              <a:rPr lang="en-US" smtClean="0"/>
              <a:t>7</a:t>
            </a:fld>
            <a:endParaRPr lang="en-US"/>
          </a:p>
        </p:txBody>
      </p:sp>
    </p:spTree>
    <p:extLst>
      <p:ext uri="{BB962C8B-B14F-4D97-AF65-F5344CB8AC3E}">
        <p14:creationId xmlns:p14="http://schemas.microsoft.com/office/powerpoint/2010/main" val="1051248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look at what a book looks</a:t>
            </a:r>
            <a:r>
              <a:rPr lang="en-US" baseline="0" dirty="0" smtClean="0"/>
              <a:t> like in BHL. There are various ways to zoom in on and view a page. </a:t>
            </a:r>
          </a:p>
          <a:p>
            <a:r>
              <a:rPr lang="en-US" baseline="0" dirty="0" smtClean="0"/>
              <a:t>In the header you can also see easy ways to share the page you’re looking at on social media and discover online mentions of the book you’re looking at. </a:t>
            </a:r>
          </a:p>
          <a:p>
            <a:r>
              <a:rPr lang="en-US" baseline="0" dirty="0" smtClean="0"/>
              <a:t>On the right, you can see the various download options available, and then on the lower left you’ll see the taxonomic name recognition in action. </a:t>
            </a:r>
          </a:p>
          <a:p>
            <a:r>
              <a:rPr lang="en-US" baseline="0" dirty="0" smtClean="0"/>
              <a:t>The scientific names box lists the taxonomic names found on the page you’re viewing. By clicking on any of those names, you can also go to a bibliography listing other books that mention that name.</a:t>
            </a:r>
          </a:p>
          <a:p>
            <a:endParaRPr lang="en-US" baseline="0" dirty="0" smtClean="0"/>
          </a:p>
          <a:p>
            <a:r>
              <a:rPr lang="fr-FR" dirty="0" smtClean="0"/>
              <a:t>Voici un aperçu de ce qu'est un livre dans BHL. Il existe plusieurs façons de zoomer et d'afficher une page. Dans l'en-tête, vous pouvez également voir des moyens simples de partager la page que vous regardez sur les réseaux sociaux et de découvrir les mentions en ligne du livre que vous regardez. Sur la droite, vous pouvez voir les différentes options de téléchargement disponibles, puis en bas à gauche vous verrez la reconnaissance du nom taxonomique en action. La zone des noms scientifiques répertorie les noms taxonomiques trouvés sur la page que vous visualisez. En cliquant sur l'un de ces noms, vous pouvez également aller à une bibliographie répertoriant d'autres livres qui mentionnent ce nom.</a:t>
            </a:r>
            <a:endParaRPr lang="en-US" dirty="0"/>
          </a:p>
        </p:txBody>
      </p:sp>
      <p:sp>
        <p:nvSpPr>
          <p:cNvPr id="4" name="Slide Number Placeholder 3"/>
          <p:cNvSpPr>
            <a:spLocks noGrp="1"/>
          </p:cNvSpPr>
          <p:nvPr>
            <p:ph type="sldNum" sz="quarter" idx="10"/>
          </p:nvPr>
        </p:nvSpPr>
        <p:spPr/>
        <p:txBody>
          <a:bodyPr/>
          <a:lstStyle/>
          <a:p>
            <a:fld id="{154C1C16-8A1E-A748-AC57-34D47FC97964}" type="slidenum">
              <a:rPr lang="en-US" smtClean="0"/>
              <a:t>8</a:t>
            </a:fld>
            <a:endParaRPr lang="en-US"/>
          </a:p>
        </p:txBody>
      </p:sp>
    </p:spTree>
    <p:extLst>
      <p:ext uri="{BB962C8B-B14F-4D97-AF65-F5344CB8AC3E}">
        <p14:creationId xmlns:p14="http://schemas.microsoft.com/office/powerpoint/2010/main" val="1918860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 example of that species bibliography. You can see that the right-hand column allows you to click and immediately view any</a:t>
            </a:r>
            <a:r>
              <a:rPr lang="en-US" baseline="0" dirty="0" smtClean="0"/>
              <a:t> of the pages in the bibliography. </a:t>
            </a:r>
          </a:p>
          <a:p>
            <a:endParaRPr lang="en-US" baseline="0" dirty="0" smtClean="0"/>
          </a:p>
          <a:p>
            <a:r>
              <a:rPr lang="fr-FR" dirty="0" smtClean="0"/>
              <a:t>Voici un exemple de cette bibliographie d'espèces. Vous pouvez voir que la colonne de droite vous permet de cliquer et de visualiser immédiatement toutes les pages de la bibliographie.</a:t>
            </a:r>
            <a:endParaRPr lang="en-US" dirty="0"/>
          </a:p>
        </p:txBody>
      </p:sp>
      <p:sp>
        <p:nvSpPr>
          <p:cNvPr id="4" name="Slide Number Placeholder 3"/>
          <p:cNvSpPr>
            <a:spLocks noGrp="1"/>
          </p:cNvSpPr>
          <p:nvPr>
            <p:ph type="sldNum" sz="quarter" idx="10"/>
          </p:nvPr>
        </p:nvSpPr>
        <p:spPr/>
        <p:txBody>
          <a:bodyPr/>
          <a:lstStyle/>
          <a:p>
            <a:fld id="{154C1C16-8A1E-A748-AC57-34D47FC97964}" type="slidenum">
              <a:rPr lang="en-US" smtClean="0"/>
              <a:t>9</a:t>
            </a:fld>
            <a:endParaRPr lang="en-US"/>
          </a:p>
        </p:txBody>
      </p:sp>
    </p:spTree>
    <p:extLst>
      <p:ext uri="{BB962C8B-B14F-4D97-AF65-F5344CB8AC3E}">
        <p14:creationId xmlns:p14="http://schemas.microsoft.com/office/powerpoint/2010/main" val="1528686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43600" y="5611646"/>
            <a:ext cx="2998990" cy="965175"/>
          </a:xfrm>
          <a:prstGeom prst="rect">
            <a:avLst/>
          </a:prstGeom>
        </p:spPr>
      </p:pic>
      <p:cxnSp>
        <p:nvCxnSpPr>
          <p:cNvPr id="19" name="Straight Connector 18"/>
          <p:cNvCxnSpPr/>
          <p:nvPr userDrawn="1"/>
        </p:nvCxnSpPr>
        <p:spPr>
          <a:xfrm>
            <a:off x="0" y="533400"/>
            <a:ext cx="9144000" cy="0"/>
          </a:xfrm>
          <a:prstGeom prst="line">
            <a:avLst/>
          </a:prstGeom>
          <a:ln w="57150">
            <a:solidFill>
              <a:srgbClr val="1E2268"/>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0" y="2362200"/>
            <a:ext cx="9144000" cy="0"/>
          </a:xfrm>
          <a:prstGeom prst="line">
            <a:avLst/>
          </a:prstGeom>
          <a:ln w="57150">
            <a:solidFill>
              <a:srgbClr val="1E226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3793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Right_Text Box Left">
    <p:spTree>
      <p:nvGrpSpPr>
        <p:cNvPr id="1" name=""/>
        <p:cNvGrpSpPr/>
        <p:nvPr/>
      </p:nvGrpSpPr>
      <p:grpSpPr>
        <a:xfrm>
          <a:off x="0" y="0"/>
          <a:ext cx="0" cy="0"/>
          <a:chOff x="0" y="0"/>
          <a:chExt cx="0" cy="0"/>
        </a:xfrm>
      </p:grpSpPr>
      <p:sp>
        <p:nvSpPr>
          <p:cNvPr id="2" name="Rectangle 1"/>
          <p:cNvSpPr/>
          <p:nvPr userDrawn="1"/>
        </p:nvSpPr>
        <p:spPr>
          <a:xfrm>
            <a:off x="4800600" y="5959033"/>
            <a:ext cx="4343400" cy="914400"/>
          </a:xfrm>
          <a:prstGeom prst="rect">
            <a:avLst/>
          </a:prstGeom>
          <a:solidFill>
            <a:srgbClr val="FFFFFF"/>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10" name="Picture Placeholder 2"/>
          <p:cNvSpPr>
            <a:spLocks noGrp="1"/>
          </p:cNvSpPr>
          <p:nvPr>
            <p:ph type="pic" idx="1"/>
          </p:nvPr>
        </p:nvSpPr>
        <p:spPr>
          <a:xfrm>
            <a:off x="4800600" y="1066800"/>
            <a:ext cx="4338139" cy="57912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quarter" idx="12"/>
          </p:nvPr>
        </p:nvSpPr>
        <p:spPr>
          <a:xfrm>
            <a:off x="228600" y="1219200"/>
            <a:ext cx="4343400" cy="4800600"/>
          </a:xfrm>
          <a:prstGeom prst="rect">
            <a:avLst/>
          </a:prstGeom>
        </p:spPr>
        <p:txBody>
          <a:bodyPr/>
          <a:lstStyle>
            <a:lvl1pPr>
              <a:defRPr sz="2400">
                <a:solidFill>
                  <a:srgbClr val="1E2268"/>
                </a:solidFill>
                <a:latin typeface="Arial"/>
                <a:cs typeface="Arial"/>
              </a:defRPr>
            </a:lvl1pPr>
            <a:lvl2pPr>
              <a:defRPr sz="2200" i="0">
                <a:solidFill>
                  <a:schemeClr val="tx1">
                    <a:lumMod val="75000"/>
                    <a:lumOff val="25000"/>
                  </a:schemeClr>
                </a:solidFill>
                <a:latin typeface="Arial"/>
                <a:cs typeface="Arial"/>
              </a:defRPr>
            </a:lvl2pPr>
            <a:lvl3pPr>
              <a:defRPr sz="2000" i="1">
                <a:latin typeface="Arial"/>
                <a:cs typeface="Arial"/>
              </a:defRPr>
            </a:lvl3pPr>
            <a:lvl4pPr>
              <a:defRPr sz="1600">
                <a:latin typeface="Arial"/>
                <a:cs typeface="Arial"/>
              </a:defRPr>
            </a:lvl4pPr>
            <a:lvl5pPr>
              <a:defRPr sz="160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hasCustomPrompt="1"/>
          </p:nvPr>
        </p:nvSpPr>
        <p:spPr>
          <a:xfrm>
            <a:off x="457200" y="122238"/>
            <a:ext cx="8229600" cy="792162"/>
          </a:xfrm>
          <a:prstGeom prst="rect">
            <a:avLst/>
          </a:prstGeom>
        </p:spPr>
        <p:txBody>
          <a:bodyPr>
            <a:noAutofit/>
          </a:bodyPr>
          <a:lstStyle>
            <a:lvl1pPr>
              <a:defRPr sz="4800" baseline="0">
                <a:solidFill>
                  <a:schemeClr val="bg1"/>
                </a:solidFill>
                <a:latin typeface="Arial Black"/>
                <a:cs typeface="Arial Black"/>
              </a:defRPr>
            </a:lvl1pPr>
          </a:lstStyle>
          <a:p>
            <a:r>
              <a:rPr lang="en-US" dirty="0" smtClean="0"/>
              <a:t>Slide Title</a:t>
            </a:r>
            <a:endParaRPr lang="en-US" dirty="0"/>
          </a:p>
        </p:txBody>
      </p:sp>
    </p:spTree>
    <p:extLst>
      <p:ext uri="{BB962C8B-B14F-4D97-AF65-F5344CB8AC3E}">
        <p14:creationId xmlns:p14="http://schemas.microsoft.com/office/powerpoint/2010/main" val="879668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_Media File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1219200"/>
            <a:ext cx="4040188" cy="803275"/>
          </a:xfrm>
          <a:prstGeom prst="rect">
            <a:avLst/>
          </a:prstGeom>
        </p:spPr>
        <p:txBody>
          <a:bodyPr anchor="b"/>
          <a:lstStyle>
            <a:lvl1pPr marL="0" indent="0">
              <a:buNone/>
              <a:defRPr sz="2400" b="1" baseline="0">
                <a:solidFill>
                  <a:srgbClr val="1E2268"/>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Enter Header Text</a:t>
            </a:r>
          </a:p>
          <a:p>
            <a:pPr lvl="0"/>
            <a:r>
              <a:rPr lang="en-US" dirty="0" smtClean="0"/>
              <a:t>Here</a:t>
            </a:r>
          </a:p>
        </p:txBody>
      </p:sp>
      <p:sp>
        <p:nvSpPr>
          <p:cNvPr id="4" name="Content Placeholder 3"/>
          <p:cNvSpPr>
            <a:spLocks noGrp="1"/>
          </p:cNvSpPr>
          <p:nvPr>
            <p:ph sz="half" idx="2"/>
          </p:nvPr>
        </p:nvSpPr>
        <p:spPr>
          <a:xfrm>
            <a:off x="457200" y="2022475"/>
            <a:ext cx="4040188" cy="3951288"/>
          </a:xfrm>
          <a:prstGeom prst="rect">
            <a:avLst/>
          </a:prstGeom>
        </p:spPr>
        <p:txBody>
          <a:bodyPr/>
          <a:lstStyle>
            <a:lvl1pPr marL="0" indent="0">
              <a:buNone/>
              <a:defRPr sz="2400">
                <a:solidFill>
                  <a:schemeClr val="tx1">
                    <a:lumMod val="75000"/>
                    <a:lumOff val="25000"/>
                  </a:schemeClr>
                </a:solidFill>
              </a:defRPr>
            </a:lvl1pPr>
            <a:lvl2pPr>
              <a:defRPr sz="2000" i="0" baseline="0"/>
            </a:lvl2pPr>
            <a:lvl3pPr>
              <a:defRPr sz="1800"/>
            </a:lvl3pPr>
            <a:lvl4pPr>
              <a:defRPr sz="1600"/>
            </a:lvl4pPr>
            <a:lvl5pPr>
              <a:defRPr sz="1600"/>
            </a:lvl5pPr>
            <a:lvl6pPr>
              <a:defRPr sz="1600"/>
            </a:lvl6pPr>
            <a:lvl7pPr>
              <a:defRPr sz="1600"/>
            </a:lvl7pPr>
            <a:lvl8pPr>
              <a:defRPr sz="1600"/>
            </a:lvl8pPr>
            <a:lvl9pPr>
              <a:defRPr sz="1600"/>
            </a:lvl9pPr>
          </a:lstStyle>
          <a:p>
            <a:pPr lvl="0"/>
            <a:endParaRPr lang="en-US" dirty="0" smtClean="0"/>
          </a:p>
        </p:txBody>
      </p:sp>
      <p:sp>
        <p:nvSpPr>
          <p:cNvPr id="15" name="Text Placeholder 2"/>
          <p:cNvSpPr>
            <a:spLocks noGrp="1"/>
          </p:cNvSpPr>
          <p:nvPr>
            <p:ph type="body" idx="12" hasCustomPrompt="1"/>
          </p:nvPr>
        </p:nvSpPr>
        <p:spPr>
          <a:xfrm>
            <a:off x="4646612" y="1219200"/>
            <a:ext cx="4040188" cy="803275"/>
          </a:xfrm>
          <a:prstGeom prst="rect">
            <a:avLst/>
          </a:prstGeom>
        </p:spPr>
        <p:txBody>
          <a:bodyPr anchor="b"/>
          <a:lstStyle>
            <a:lvl1pPr marL="0" indent="0">
              <a:buNone/>
              <a:defRPr sz="2400" b="1" baseline="0">
                <a:solidFill>
                  <a:srgbClr val="1E2268"/>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Enter Header Text</a:t>
            </a:r>
          </a:p>
          <a:p>
            <a:pPr lvl="0"/>
            <a:r>
              <a:rPr lang="en-US" dirty="0" smtClean="0"/>
              <a:t>Here</a:t>
            </a:r>
          </a:p>
        </p:txBody>
      </p:sp>
      <p:sp>
        <p:nvSpPr>
          <p:cNvPr id="16" name="Content Placeholder 3"/>
          <p:cNvSpPr>
            <a:spLocks noGrp="1"/>
          </p:cNvSpPr>
          <p:nvPr>
            <p:ph sz="half" idx="13"/>
          </p:nvPr>
        </p:nvSpPr>
        <p:spPr>
          <a:xfrm>
            <a:off x="4646612" y="2022475"/>
            <a:ext cx="4040188" cy="3951288"/>
          </a:xfrm>
          <a:prstGeom prst="rect">
            <a:avLst/>
          </a:prstGeom>
        </p:spPr>
        <p:txBody>
          <a:bodyPr/>
          <a:lstStyle>
            <a:lvl1pPr marL="0" indent="0">
              <a:buNone/>
              <a:defRPr sz="2400">
                <a:solidFill>
                  <a:schemeClr val="tx1">
                    <a:lumMod val="75000"/>
                    <a:lumOff val="25000"/>
                  </a:schemeClr>
                </a:solidFill>
              </a:defRPr>
            </a:lvl1pPr>
            <a:lvl2pPr>
              <a:defRPr sz="2000" i="0" baseline="0"/>
            </a:lvl2pPr>
            <a:lvl3pPr>
              <a:defRPr sz="1800"/>
            </a:lvl3pPr>
            <a:lvl4pPr>
              <a:defRPr sz="1600"/>
            </a:lvl4pPr>
            <a:lvl5pPr>
              <a:defRPr sz="1600"/>
            </a:lvl5pPr>
            <a:lvl6pPr>
              <a:defRPr sz="1600"/>
            </a:lvl6pPr>
            <a:lvl7pPr>
              <a:defRPr sz="1600"/>
            </a:lvl7pPr>
            <a:lvl8pPr>
              <a:defRPr sz="1600"/>
            </a:lvl8pPr>
            <a:lvl9pPr>
              <a:defRPr sz="1600"/>
            </a:lvl9pPr>
          </a:lstStyle>
          <a:p>
            <a:pPr lvl="0"/>
            <a:endParaRPr lang="en-US" dirty="0" smtClean="0"/>
          </a:p>
        </p:txBody>
      </p:sp>
      <p:sp>
        <p:nvSpPr>
          <p:cNvPr id="8" name="Title 1"/>
          <p:cNvSpPr>
            <a:spLocks noGrp="1"/>
          </p:cNvSpPr>
          <p:nvPr>
            <p:ph type="title" hasCustomPrompt="1"/>
          </p:nvPr>
        </p:nvSpPr>
        <p:spPr>
          <a:xfrm>
            <a:off x="457200" y="122238"/>
            <a:ext cx="8229600" cy="792162"/>
          </a:xfrm>
          <a:prstGeom prst="rect">
            <a:avLst/>
          </a:prstGeom>
        </p:spPr>
        <p:txBody>
          <a:bodyPr>
            <a:noAutofit/>
          </a:bodyPr>
          <a:lstStyle>
            <a:lvl1pPr>
              <a:defRPr sz="4800" baseline="0">
                <a:solidFill>
                  <a:schemeClr val="bg1"/>
                </a:solidFill>
                <a:latin typeface="Arial Black"/>
                <a:cs typeface="Arial Black"/>
              </a:defRPr>
            </a:lvl1pPr>
          </a:lstStyle>
          <a:p>
            <a:r>
              <a:rPr lang="en-US" dirty="0" smtClean="0"/>
              <a:t>Slide Title</a:t>
            </a:r>
            <a:endParaRPr lang="en-US" dirty="0"/>
          </a:p>
        </p:txBody>
      </p:sp>
    </p:spTree>
    <p:extLst>
      <p:ext uri="{BB962C8B-B14F-4D97-AF65-F5344CB8AC3E}">
        <p14:creationId xmlns:p14="http://schemas.microsoft.com/office/powerpoint/2010/main" val="1649327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_Text Boxe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1219200"/>
            <a:ext cx="3963988" cy="803275"/>
          </a:xfrm>
          <a:prstGeom prst="rect">
            <a:avLst/>
          </a:prstGeom>
        </p:spPr>
        <p:txBody>
          <a:bodyPr anchor="b"/>
          <a:lstStyle>
            <a:lvl1pPr marL="0" indent="0">
              <a:buNone/>
              <a:defRPr sz="2400" b="1" baseline="0">
                <a:solidFill>
                  <a:srgbClr val="1E2268"/>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Enter Header Text</a:t>
            </a:r>
          </a:p>
          <a:p>
            <a:pPr lvl="0"/>
            <a:r>
              <a:rPr lang="en-US" dirty="0" smtClean="0"/>
              <a:t>Here</a:t>
            </a:r>
          </a:p>
        </p:txBody>
      </p:sp>
      <p:sp>
        <p:nvSpPr>
          <p:cNvPr id="15" name="Text Placeholder 2"/>
          <p:cNvSpPr>
            <a:spLocks noGrp="1"/>
          </p:cNvSpPr>
          <p:nvPr>
            <p:ph type="body" idx="12" hasCustomPrompt="1"/>
          </p:nvPr>
        </p:nvSpPr>
        <p:spPr>
          <a:xfrm>
            <a:off x="4800600" y="1219200"/>
            <a:ext cx="4040188" cy="803275"/>
          </a:xfrm>
          <a:prstGeom prst="rect">
            <a:avLst/>
          </a:prstGeom>
        </p:spPr>
        <p:txBody>
          <a:bodyPr anchor="b"/>
          <a:lstStyle>
            <a:lvl1pPr marL="0" indent="0">
              <a:buNone/>
              <a:defRPr sz="2400" b="1" baseline="0">
                <a:solidFill>
                  <a:srgbClr val="1E2268"/>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Enter Header Text</a:t>
            </a:r>
          </a:p>
          <a:p>
            <a:pPr lvl="0"/>
            <a:r>
              <a:rPr lang="en-US" dirty="0" smtClean="0"/>
              <a:t>Here</a:t>
            </a:r>
          </a:p>
        </p:txBody>
      </p:sp>
      <p:sp>
        <p:nvSpPr>
          <p:cNvPr id="6" name="Text Placeholder 5"/>
          <p:cNvSpPr>
            <a:spLocks noGrp="1"/>
          </p:cNvSpPr>
          <p:nvPr>
            <p:ph type="body" sz="quarter" idx="13"/>
          </p:nvPr>
        </p:nvSpPr>
        <p:spPr>
          <a:xfrm>
            <a:off x="457200" y="2133600"/>
            <a:ext cx="3962400" cy="3657600"/>
          </a:xfrm>
          <a:prstGeom prst="rect">
            <a:avLst/>
          </a:prstGeom>
        </p:spPr>
        <p:txBody>
          <a:bodyPr/>
          <a:lstStyle>
            <a:lvl1pPr>
              <a:defRPr sz="2400">
                <a:solidFill>
                  <a:srgbClr val="1E2268"/>
                </a:solidFill>
                <a:latin typeface="Franklin Gothic Medium"/>
                <a:cs typeface="Franklin Gothic Medium"/>
              </a:defRPr>
            </a:lvl1pPr>
            <a:lvl2pPr>
              <a:defRPr sz="2200" i="0">
                <a:solidFill>
                  <a:schemeClr val="tx1">
                    <a:lumMod val="75000"/>
                    <a:lumOff val="25000"/>
                  </a:schemeClr>
                </a:solidFill>
              </a:defRPr>
            </a:lvl2pPr>
            <a:lvl3pPr>
              <a:defRPr sz="2000" i="1"/>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4"/>
          </p:nvPr>
        </p:nvSpPr>
        <p:spPr>
          <a:xfrm>
            <a:off x="4800600" y="2133600"/>
            <a:ext cx="4038600" cy="3657600"/>
          </a:xfrm>
          <a:prstGeom prst="rect">
            <a:avLst/>
          </a:prstGeom>
        </p:spPr>
        <p:txBody>
          <a:bodyPr/>
          <a:lstStyle>
            <a:lvl1pPr>
              <a:defRPr sz="2400">
                <a:solidFill>
                  <a:srgbClr val="1E2268"/>
                </a:solidFill>
                <a:latin typeface="Franklin Gothic Medium"/>
                <a:cs typeface="Franklin Gothic Medium"/>
              </a:defRPr>
            </a:lvl1pPr>
            <a:lvl2pPr>
              <a:defRPr sz="2200" i="0">
                <a:solidFill>
                  <a:schemeClr val="tx1">
                    <a:lumMod val="75000"/>
                    <a:lumOff val="25000"/>
                  </a:schemeClr>
                </a:solidFill>
              </a:defRPr>
            </a:lvl2pPr>
            <a:lvl3pPr>
              <a:defRPr sz="2000" i="1"/>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1"/>
          <p:cNvSpPr>
            <a:spLocks noGrp="1"/>
          </p:cNvSpPr>
          <p:nvPr>
            <p:ph type="title" hasCustomPrompt="1"/>
          </p:nvPr>
        </p:nvSpPr>
        <p:spPr>
          <a:xfrm>
            <a:off x="457200" y="122238"/>
            <a:ext cx="8229600" cy="792162"/>
          </a:xfrm>
          <a:prstGeom prst="rect">
            <a:avLst/>
          </a:prstGeom>
        </p:spPr>
        <p:txBody>
          <a:bodyPr>
            <a:noAutofit/>
          </a:bodyPr>
          <a:lstStyle>
            <a:lvl1pPr>
              <a:defRPr sz="4800" baseline="0">
                <a:solidFill>
                  <a:schemeClr val="bg1"/>
                </a:solidFill>
                <a:latin typeface="Arial Black"/>
                <a:cs typeface="Arial Black"/>
              </a:defRPr>
            </a:lvl1pPr>
          </a:lstStyle>
          <a:p>
            <a:r>
              <a:rPr lang="en-US" dirty="0" smtClean="0"/>
              <a:t>Slide Title</a:t>
            </a:r>
            <a:endParaRPr lang="en-US" dirty="0"/>
          </a:p>
        </p:txBody>
      </p:sp>
    </p:spTree>
    <p:extLst>
      <p:ext uri="{BB962C8B-B14F-4D97-AF65-F5344CB8AC3E}">
        <p14:creationId xmlns:p14="http://schemas.microsoft.com/office/powerpoint/2010/main" val="16754750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Header Only">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57200" y="122238"/>
            <a:ext cx="8229600" cy="792162"/>
          </a:xfrm>
          <a:prstGeom prst="rect">
            <a:avLst/>
          </a:prstGeom>
        </p:spPr>
        <p:txBody>
          <a:bodyPr>
            <a:noAutofit/>
          </a:bodyPr>
          <a:lstStyle>
            <a:lvl1pPr>
              <a:defRPr sz="4800" baseline="0">
                <a:solidFill>
                  <a:schemeClr val="bg1"/>
                </a:solidFill>
                <a:latin typeface="Arial Black"/>
                <a:cs typeface="Arial Black"/>
              </a:defRPr>
            </a:lvl1pPr>
          </a:lstStyle>
          <a:p>
            <a:r>
              <a:rPr lang="en-US" dirty="0" smtClean="0"/>
              <a:t>Slide Title</a:t>
            </a:r>
            <a:endParaRPr lang="en-US" dirty="0"/>
          </a:p>
        </p:txBody>
      </p:sp>
    </p:spTree>
    <p:extLst>
      <p:ext uri="{BB962C8B-B14F-4D97-AF65-F5344CB8AC3E}">
        <p14:creationId xmlns:p14="http://schemas.microsoft.com/office/powerpoint/2010/main" val="3589482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p:cNvSpPr>
            <a:spLocks noGrp="1"/>
          </p:cNvSpPr>
          <p:nvPr>
            <p:ph type="pic" sz="quarter" idx="10"/>
          </p:nvPr>
        </p:nvSpPr>
        <p:spPr>
          <a:xfrm>
            <a:off x="0" y="0"/>
            <a:ext cx="9144000" cy="6858000"/>
          </a:xfrm>
          <a:prstGeom prst="rect">
            <a:avLst/>
          </a:prstGeom>
        </p:spPr>
        <p:txBody>
          <a:bodyPr vert="horz"/>
          <a:lstStyle/>
          <a:p>
            <a:endParaRPr lang="en-US"/>
          </a:p>
        </p:txBody>
      </p:sp>
    </p:spTree>
    <p:extLst>
      <p:ext uri="{BB962C8B-B14F-4D97-AF65-F5344CB8AC3E}">
        <p14:creationId xmlns:p14="http://schemas.microsoft.com/office/powerpoint/2010/main" val="3145854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800600"/>
            <a:ext cx="8229600" cy="566738"/>
          </a:xfrm>
          <a:prstGeom prst="rect">
            <a:avLst/>
          </a:prstGeom>
        </p:spPr>
        <p:txBody>
          <a:bodyPr anchor="b"/>
          <a:lstStyle>
            <a:lvl1pPr algn="ctr">
              <a:defRPr sz="2800" b="1">
                <a:solidFill>
                  <a:srgbClr val="1E2268"/>
                </a:solidFill>
                <a:latin typeface="Arial"/>
                <a:cs typeface="Arial"/>
              </a:defRPr>
            </a:lvl1pPr>
          </a:lstStyle>
          <a:p>
            <a:r>
              <a:rPr lang="en-US" dirty="0" smtClean="0"/>
              <a:t>Click to edit.</a:t>
            </a:r>
            <a:endParaRPr lang="en-US" dirty="0"/>
          </a:p>
        </p:txBody>
      </p:sp>
      <p:sp>
        <p:nvSpPr>
          <p:cNvPr id="3" name="Picture Placeholder 2"/>
          <p:cNvSpPr>
            <a:spLocks noGrp="1"/>
          </p:cNvSpPr>
          <p:nvPr>
            <p:ph type="pic" idx="1"/>
          </p:nvPr>
        </p:nvSpPr>
        <p:spPr>
          <a:xfrm>
            <a:off x="0" y="1066801"/>
            <a:ext cx="9144000" cy="36575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Text Placeholder 6"/>
          <p:cNvSpPr>
            <a:spLocks noGrp="1"/>
          </p:cNvSpPr>
          <p:nvPr>
            <p:ph type="body" sz="quarter" idx="12" hasCustomPrompt="1"/>
          </p:nvPr>
        </p:nvSpPr>
        <p:spPr>
          <a:xfrm>
            <a:off x="457200" y="5410200"/>
            <a:ext cx="8229600" cy="381000"/>
          </a:xfrm>
          <a:prstGeom prst="rect">
            <a:avLst/>
          </a:prstGeom>
        </p:spPr>
        <p:txBody>
          <a:bodyPr/>
          <a:lstStyle>
            <a:lvl1pPr marL="0" indent="0" algn="ctr">
              <a:buNone/>
              <a:defRPr sz="1600" baseline="0">
                <a:solidFill>
                  <a:schemeClr val="tx1">
                    <a:lumMod val="65000"/>
                    <a:lumOff val="35000"/>
                  </a:schemeClr>
                </a:solidFill>
                <a:latin typeface="Arial"/>
                <a:cs typeface="Arial"/>
              </a:defRPr>
            </a:lvl1pPr>
          </a:lstStyle>
          <a:p>
            <a:pPr lvl="0"/>
            <a:r>
              <a:rPr lang="en-US" sz="2400" dirty="0" smtClean="0"/>
              <a:t>Click to edit.</a:t>
            </a:r>
            <a:endParaRPr lang="en-US" dirty="0"/>
          </a:p>
        </p:txBody>
      </p:sp>
      <p:sp>
        <p:nvSpPr>
          <p:cNvPr id="8" name="Title 1"/>
          <p:cNvSpPr txBox="1">
            <a:spLocks/>
          </p:cNvSpPr>
          <p:nvPr userDrawn="1"/>
        </p:nvSpPr>
        <p:spPr>
          <a:xfrm>
            <a:off x="457200" y="122238"/>
            <a:ext cx="8229600" cy="792162"/>
          </a:xfrm>
          <a:prstGeom prst="rect">
            <a:avLst/>
          </a:prstGeom>
        </p:spPr>
        <p:txBody>
          <a:bodyPr>
            <a:noAutofit/>
          </a:bodyPr>
          <a:lstStyle>
            <a:lvl1pPr algn="ctr" defTabSz="914400" rtl="0" eaLnBrk="1" latinLnBrk="0" hangingPunct="1">
              <a:spcBef>
                <a:spcPct val="0"/>
              </a:spcBef>
              <a:buNone/>
              <a:defRPr sz="4800" kern="1200" baseline="0">
                <a:solidFill>
                  <a:schemeClr val="bg1"/>
                </a:solidFill>
                <a:latin typeface="Avenir Black"/>
                <a:ea typeface="+mj-ea"/>
                <a:cs typeface="Avenir Black"/>
              </a:defRPr>
            </a:lvl1pPr>
          </a:lstStyle>
          <a:p>
            <a:r>
              <a:rPr lang="en-US" dirty="0" smtClean="0">
                <a:latin typeface="Arial Black"/>
                <a:cs typeface="Arial Black"/>
              </a:rPr>
              <a:t>Slide Title</a:t>
            </a:r>
            <a:endParaRPr lang="en-US" dirty="0">
              <a:latin typeface="Arial Black"/>
              <a:cs typeface="Arial Black"/>
            </a:endParaRPr>
          </a:p>
        </p:txBody>
      </p:sp>
    </p:spTree>
    <p:extLst>
      <p:ext uri="{BB962C8B-B14F-4D97-AF65-F5344CB8AC3E}">
        <p14:creationId xmlns:p14="http://schemas.microsoft.com/office/powerpoint/2010/main" val="27908976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909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0" y="6043308"/>
            <a:ext cx="2057400" cy="662292"/>
          </a:xfrm>
          <a:prstGeom prst="rect">
            <a:avLst/>
          </a:prstGeom>
        </p:spPr>
      </p:pic>
      <p:sp>
        <p:nvSpPr>
          <p:cNvPr id="5" name="Title 1"/>
          <p:cNvSpPr>
            <a:spLocks noGrp="1"/>
          </p:cNvSpPr>
          <p:nvPr>
            <p:ph type="title" hasCustomPrompt="1"/>
          </p:nvPr>
        </p:nvSpPr>
        <p:spPr>
          <a:xfrm>
            <a:off x="457200" y="122238"/>
            <a:ext cx="8229600" cy="792162"/>
          </a:xfrm>
          <a:prstGeom prst="rect">
            <a:avLst/>
          </a:prstGeom>
        </p:spPr>
        <p:txBody>
          <a:bodyPr>
            <a:noAutofit/>
          </a:bodyPr>
          <a:lstStyle>
            <a:lvl1pPr>
              <a:defRPr sz="4800" baseline="0">
                <a:solidFill>
                  <a:schemeClr val="bg1"/>
                </a:solidFill>
                <a:latin typeface="Arial Black"/>
                <a:cs typeface="Arial Black"/>
              </a:defRPr>
            </a:lvl1pPr>
          </a:lstStyle>
          <a:p>
            <a:r>
              <a:rPr lang="en-US" dirty="0" smtClean="0"/>
              <a:t>Slide Title</a:t>
            </a:r>
            <a:endParaRPr lang="en-US" dirty="0"/>
          </a:p>
        </p:txBody>
      </p:sp>
    </p:spTree>
    <p:extLst>
      <p:ext uri="{BB962C8B-B14F-4D97-AF65-F5344CB8AC3E}">
        <p14:creationId xmlns:p14="http://schemas.microsoft.com/office/powerpoint/2010/main" val="2318148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31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0" y="6043308"/>
            <a:ext cx="2057400" cy="662292"/>
          </a:xfrm>
          <a:prstGeom prst="rect">
            <a:avLst/>
          </a:prstGeom>
        </p:spPr>
      </p:pic>
      <p:sp>
        <p:nvSpPr>
          <p:cNvPr id="5" name="Title 1"/>
          <p:cNvSpPr>
            <a:spLocks noGrp="1"/>
          </p:cNvSpPr>
          <p:nvPr>
            <p:ph type="title" hasCustomPrompt="1"/>
          </p:nvPr>
        </p:nvSpPr>
        <p:spPr>
          <a:xfrm>
            <a:off x="457200" y="122238"/>
            <a:ext cx="8229600" cy="792162"/>
          </a:xfrm>
          <a:prstGeom prst="rect">
            <a:avLst/>
          </a:prstGeom>
        </p:spPr>
        <p:txBody>
          <a:bodyPr>
            <a:noAutofit/>
          </a:bodyPr>
          <a:lstStyle>
            <a:lvl1pPr>
              <a:defRPr sz="4800" baseline="0">
                <a:solidFill>
                  <a:schemeClr val="bg1"/>
                </a:solidFill>
                <a:latin typeface="Arial Black"/>
                <a:cs typeface="Arial Black"/>
              </a:defRPr>
            </a:lvl1pPr>
          </a:lstStyle>
          <a:p>
            <a:r>
              <a:rPr lang="en-US" dirty="0" smtClean="0"/>
              <a:t>Slide Title</a:t>
            </a:r>
            <a:endParaRPr lang="en-US" dirty="0"/>
          </a:p>
        </p:txBody>
      </p:sp>
    </p:spTree>
    <p:extLst>
      <p:ext uri="{BB962C8B-B14F-4D97-AF65-F5344CB8AC3E}">
        <p14:creationId xmlns:p14="http://schemas.microsoft.com/office/powerpoint/2010/main" val="204541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B41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0" y="6043308"/>
            <a:ext cx="2057400" cy="662292"/>
          </a:xfrm>
          <a:prstGeom prst="rect">
            <a:avLst/>
          </a:prstGeom>
        </p:spPr>
      </p:pic>
      <p:sp>
        <p:nvSpPr>
          <p:cNvPr id="5" name="Title 1"/>
          <p:cNvSpPr>
            <a:spLocks noGrp="1"/>
          </p:cNvSpPr>
          <p:nvPr>
            <p:ph type="title" hasCustomPrompt="1"/>
          </p:nvPr>
        </p:nvSpPr>
        <p:spPr>
          <a:xfrm>
            <a:off x="457200" y="122238"/>
            <a:ext cx="8229600" cy="792162"/>
          </a:xfrm>
          <a:prstGeom prst="rect">
            <a:avLst/>
          </a:prstGeom>
        </p:spPr>
        <p:txBody>
          <a:bodyPr>
            <a:noAutofit/>
          </a:bodyPr>
          <a:lstStyle>
            <a:lvl1pPr>
              <a:defRPr sz="4800" baseline="0">
                <a:solidFill>
                  <a:schemeClr val="bg1"/>
                </a:solidFill>
                <a:latin typeface="Arial Black"/>
                <a:cs typeface="Arial Black"/>
              </a:defRPr>
            </a:lvl1pPr>
          </a:lstStyle>
          <a:p>
            <a:r>
              <a:rPr lang="en-US" dirty="0" smtClean="0"/>
              <a:t>Slide Title</a:t>
            </a:r>
            <a:endParaRPr lang="en-US" dirty="0"/>
          </a:p>
        </p:txBody>
      </p:sp>
    </p:spTree>
    <p:extLst>
      <p:ext uri="{BB962C8B-B14F-4D97-AF65-F5344CB8AC3E}">
        <p14:creationId xmlns:p14="http://schemas.microsoft.com/office/powerpoint/2010/main" val="20454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614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0" y="6043308"/>
            <a:ext cx="2057400" cy="662292"/>
          </a:xfrm>
          <a:prstGeom prst="rect">
            <a:avLst/>
          </a:prstGeom>
        </p:spPr>
      </p:pic>
      <p:sp>
        <p:nvSpPr>
          <p:cNvPr id="5" name="Title 1"/>
          <p:cNvSpPr>
            <a:spLocks noGrp="1"/>
          </p:cNvSpPr>
          <p:nvPr>
            <p:ph type="title" hasCustomPrompt="1"/>
          </p:nvPr>
        </p:nvSpPr>
        <p:spPr>
          <a:xfrm>
            <a:off x="457200" y="122238"/>
            <a:ext cx="8229600" cy="792162"/>
          </a:xfrm>
          <a:prstGeom prst="rect">
            <a:avLst/>
          </a:prstGeom>
        </p:spPr>
        <p:txBody>
          <a:bodyPr>
            <a:noAutofit/>
          </a:bodyPr>
          <a:lstStyle>
            <a:lvl1pPr>
              <a:defRPr sz="4800" baseline="0">
                <a:solidFill>
                  <a:schemeClr val="bg1"/>
                </a:solidFill>
                <a:latin typeface="Arial Black"/>
                <a:cs typeface="Arial Black"/>
              </a:defRPr>
            </a:lvl1pPr>
          </a:lstStyle>
          <a:p>
            <a:r>
              <a:rPr lang="en-US" dirty="0" smtClean="0"/>
              <a:t>Slide Title</a:t>
            </a:r>
            <a:endParaRPr lang="en-US" dirty="0"/>
          </a:p>
        </p:txBody>
      </p:sp>
    </p:spTree>
    <p:extLst>
      <p:ext uri="{BB962C8B-B14F-4D97-AF65-F5344CB8AC3E}">
        <p14:creationId xmlns:p14="http://schemas.microsoft.com/office/powerpoint/2010/main" val="20454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43600" y="5611646"/>
            <a:ext cx="2998990" cy="965175"/>
          </a:xfrm>
          <a:prstGeom prst="rect">
            <a:avLst/>
          </a:prstGeom>
        </p:spPr>
      </p:pic>
      <p:cxnSp>
        <p:nvCxnSpPr>
          <p:cNvPr id="9" name="Straight Connector 8"/>
          <p:cNvCxnSpPr/>
          <p:nvPr userDrawn="1"/>
        </p:nvCxnSpPr>
        <p:spPr>
          <a:xfrm flipV="1">
            <a:off x="2286000" y="0"/>
            <a:ext cx="0" cy="6858000"/>
          </a:xfrm>
          <a:prstGeom prst="line">
            <a:avLst/>
          </a:prstGeom>
          <a:ln w="28575">
            <a:solidFill>
              <a:srgbClr val="333A9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V="1">
            <a:off x="457200" y="0"/>
            <a:ext cx="0" cy="6858000"/>
          </a:xfrm>
          <a:prstGeom prst="line">
            <a:avLst/>
          </a:prstGeom>
          <a:ln w="28575">
            <a:solidFill>
              <a:srgbClr val="333A9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89672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E5A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0" y="6043308"/>
            <a:ext cx="2057400" cy="662292"/>
          </a:xfrm>
          <a:prstGeom prst="rect">
            <a:avLst/>
          </a:prstGeom>
        </p:spPr>
      </p:pic>
      <p:sp>
        <p:nvSpPr>
          <p:cNvPr id="5" name="Title 1"/>
          <p:cNvSpPr>
            <a:spLocks noGrp="1"/>
          </p:cNvSpPr>
          <p:nvPr>
            <p:ph type="title" hasCustomPrompt="1"/>
          </p:nvPr>
        </p:nvSpPr>
        <p:spPr>
          <a:xfrm>
            <a:off x="457200" y="122238"/>
            <a:ext cx="8229600" cy="792162"/>
          </a:xfrm>
          <a:prstGeom prst="rect">
            <a:avLst/>
          </a:prstGeom>
        </p:spPr>
        <p:txBody>
          <a:bodyPr>
            <a:noAutofit/>
          </a:bodyPr>
          <a:lstStyle>
            <a:lvl1pPr>
              <a:defRPr sz="4800" baseline="0">
                <a:solidFill>
                  <a:schemeClr val="bg1"/>
                </a:solidFill>
                <a:latin typeface="Arial Black"/>
                <a:cs typeface="Arial Black"/>
              </a:defRPr>
            </a:lvl1pPr>
          </a:lstStyle>
          <a:p>
            <a:r>
              <a:rPr lang="en-US" dirty="0" smtClean="0"/>
              <a:t>Slide Title</a:t>
            </a:r>
            <a:endParaRPr lang="en-US" dirty="0"/>
          </a:p>
        </p:txBody>
      </p:sp>
    </p:spTree>
    <p:extLst>
      <p:ext uri="{BB962C8B-B14F-4D97-AF65-F5344CB8AC3E}">
        <p14:creationId xmlns:p14="http://schemas.microsoft.com/office/powerpoint/2010/main" val="20454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1E2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0" y="6043308"/>
            <a:ext cx="2057400" cy="662292"/>
          </a:xfrm>
          <a:prstGeom prst="rect">
            <a:avLst/>
          </a:prstGeom>
        </p:spPr>
      </p:pic>
      <p:sp>
        <p:nvSpPr>
          <p:cNvPr id="5" name="Title 1"/>
          <p:cNvSpPr>
            <a:spLocks noGrp="1"/>
          </p:cNvSpPr>
          <p:nvPr>
            <p:ph type="title" hasCustomPrompt="1"/>
          </p:nvPr>
        </p:nvSpPr>
        <p:spPr>
          <a:xfrm>
            <a:off x="457200" y="122238"/>
            <a:ext cx="8229600" cy="792162"/>
          </a:xfrm>
          <a:prstGeom prst="rect">
            <a:avLst/>
          </a:prstGeom>
        </p:spPr>
        <p:txBody>
          <a:bodyPr>
            <a:noAutofit/>
          </a:bodyPr>
          <a:lstStyle>
            <a:lvl1pPr>
              <a:defRPr sz="4800" baseline="0">
                <a:solidFill>
                  <a:schemeClr val="bg1"/>
                </a:solidFill>
                <a:latin typeface="Arial Black"/>
                <a:cs typeface="Arial Black"/>
              </a:defRPr>
            </a:lvl1pPr>
          </a:lstStyle>
          <a:p>
            <a:r>
              <a:rPr lang="en-US" dirty="0" smtClean="0"/>
              <a:t>Slide Title</a:t>
            </a:r>
            <a:endParaRPr lang="en-US" dirty="0"/>
          </a:p>
        </p:txBody>
      </p:sp>
    </p:spTree>
    <p:extLst>
      <p:ext uri="{BB962C8B-B14F-4D97-AF65-F5344CB8AC3E}">
        <p14:creationId xmlns:p14="http://schemas.microsoft.com/office/powerpoint/2010/main" val="1664427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30810" y="6096000"/>
            <a:ext cx="2160790" cy="695414"/>
          </a:xfrm>
          <a:prstGeom prst="rect">
            <a:avLst/>
          </a:prstGeom>
        </p:spPr>
      </p:pic>
    </p:spTree>
    <p:extLst>
      <p:ext uri="{BB962C8B-B14F-4D97-AF65-F5344CB8AC3E}">
        <p14:creationId xmlns:p14="http://schemas.microsoft.com/office/powerpoint/2010/main" val="1430256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43600" y="5611646"/>
            <a:ext cx="2998990" cy="965175"/>
          </a:xfrm>
          <a:prstGeom prst="rect">
            <a:avLst/>
          </a:prstGeom>
        </p:spPr>
      </p:pic>
      <p:cxnSp>
        <p:nvCxnSpPr>
          <p:cNvPr id="9" name="Straight Connector 8"/>
          <p:cNvCxnSpPr/>
          <p:nvPr userDrawn="1"/>
        </p:nvCxnSpPr>
        <p:spPr>
          <a:xfrm>
            <a:off x="0" y="533400"/>
            <a:ext cx="9144000" cy="0"/>
          </a:xfrm>
          <a:prstGeom prst="line">
            <a:avLst/>
          </a:prstGeom>
          <a:ln w="57150">
            <a:solidFill>
              <a:srgbClr val="333A9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2362200"/>
            <a:ext cx="9144000" cy="0"/>
          </a:xfrm>
          <a:prstGeom prst="line">
            <a:avLst/>
          </a:prstGeom>
          <a:ln w="57150">
            <a:solidFill>
              <a:srgbClr val="333A9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8290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Media File Only">
    <p:spTree>
      <p:nvGrpSpPr>
        <p:cNvPr id="1" name=""/>
        <p:cNvGrpSpPr/>
        <p:nvPr/>
      </p:nvGrpSpPr>
      <p:grpSpPr>
        <a:xfrm>
          <a:off x="0" y="0"/>
          <a:ext cx="0" cy="0"/>
          <a:chOff x="0" y="0"/>
          <a:chExt cx="0" cy="0"/>
        </a:xfrm>
      </p:grpSpPr>
      <p:sp>
        <p:nvSpPr>
          <p:cNvPr id="8" name="Rectangle 7"/>
          <p:cNvSpPr/>
          <p:nvPr userDrawn="1"/>
        </p:nvSpPr>
        <p:spPr>
          <a:xfrm>
            <a:off x="0" y="0"/>
            <a:ext cx="9144000" cy="1066800"/>
          </a:xfrm>
          <a:prstGeom prst="rect">
            <a:avLst/>
          </a:prstGeom>
          <a:solidFill>
            <a:srgbClr val="1E2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600201"/>
            <a:ext cx="8229600" cy="4343400"/>
          </a:xfrm>
          <a:prstGeom prst="rect">
            <a:avLst/>
          </a:prstGeom>
        </p:spPr>
        <p:txBody>
          <a:bodyPr/>
          <a:lstStyle>
            <a:lvl1pPr>
              <a:defRPr sz="4400"/>
            </a:lvl1pPr>
            <a:lvl2pPr marL="457200" indent="0">
              <a:buFont typeface="Arial" panose="020B0604020202020204" pitchFamily="34" charset="0"/>
              <a:buNone/>
              <a:defRPr sz="3200" i="0">
                <a:solidFill>
                  <a:schemeClr val="accent1">
                    <a:lumMod val="75000"/>
                  </a:schemeClr>
                </a:solidFill>
                <a:latin typeface="Cooper Black" panose="0208090404030B020404" pitchFamily="18" charset="0"/>
              </a:defRPr>
            </a:lvl2pPr>
            <a:lvl3pPr>
              <a:defRPr sz="2800" i="0" baseline="0">
                <a:solidFill>
                  <a:schemeClr val="tx1">
                    <a:lumMod val="75000"/>
                    <a:lumOff val="25000"/>
                  </a:schemeClr>
                </a:solidFill>
                <a:latin typeface="Century" panose="02040604050505020304" pitchFamily="18" charset="0"/>
              </a:defRPr>
            </a:lvl3pPr>
            <a:lvl4pPr marL="1714500" indent="-342900">
              <a:buFont typeface="Arial" panose="020B0604020202020204" pitchFamily="34" charset="0"/>
              <a:buChar char="•"/>
              <a:defRPr sz="2400" i="1" baseline="0">
                <a:solidFill>
                  <a:schemeClr val="tx1">
                    <a:lumMod val="75000"/>
                    <a:lumOff val="25000"/>
                  </a:schemeClr>
                </a:solidFill>
              </a:defRPr>
            </a:lvl4pPr>
            <a:lvl5pPr>
              <a:defRPr baseline="0"/>
            </a:lvl5pPr>
          </a:lstStyle>
          <a:p>
            <a:pPr lvl="1"/>
            <a:endParaRPr lang="en-US" dirty="0" smtClean="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30810" y="6096000"/>
            <a:ext cx="2160790" cy="695414"/>
          </a:xfrm>
          <a:prstGeom prst="rect">
            <a:avLst/>
          </a:prstGeom>
        </p:spPr>
      </p:pic>
      <p:sp>
        <p:nvSpPr>
          <p:cNvPr id="2" name="Title 1"/>
          <p:cNvSpPr>
            <a:spLocks noGrp="1"/>
          </p:cNvSpPr>
          <p:nvPr>
            <p:ph type="title" hasCustomPrompt="1"/>
          </p:nvPr>
        </p:nvSpPr>
        <p:spPr>
          <a:xfrm>
            <a:off x="457200" y="122238"/>
            <a:ext cx="8229600" cy="792162"/>
          </a:xfrm>
          <a:prstGeom prst="rect">
            <a:avLst/>
          </a:prstGeom>
        </p:spPr>
        <p:txBody>
          <a:bodyPr>
            <a:noAutofit/>
          </a:bodyPr>
          <a:lstStyle>
            <a:lvl1pPr>
              <a:defRPr sz="4800" baseline="0">
                <a:solidFill>
                  <a:schemeClr val="bg1"/>
                </a:solidFill>
                <a:latin typeface="Arial Black"/>
                <a:cs typeface="Arial Black"/>
              </a:defRPr>
            </a:lvl1pPr>
          </a:lstStyle>
          <a:p>
            <a:r>
              <a:rPr lang="en-US" dirty="0" smtClean="0"/>
              <a:t>Slide Title</a:t>
            </a:r>
            <a:endParaRPr lang="en-US" dirty="0"/>
          </a:p>
        </p:txBody>
      </p:sp>
    </p:spTree>
    <p:extLst>
      <p:ext uri="{BB962C8B-B14F-4D97-AF65-F5344CB8AC3E}">
        <p14:creationId xmlns:p14="http://schemas.microsoft.com/office/powerpoint/2010/main" val="3135013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8" name="Rectangle 7"/>
          <p:cNvSpPr/>
          <p:nvPr userDrawn="1"/>
        </p:nvSpPr>
        <p:spPr>
          <a:xfrm>
            <a:off x="0" y="0"/>
            <a:ext cx="9144000" cy="1066800"/>
          </a:xfrm>
          <a:prstGeom prst="rect">
            <a:avLst/>
          </a:prstGeom>
          <a:solidFill>
            <a:srgbClr val="1E2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30810" y="6096000"/>
            <a:ext cx="2160790" cy="695414"/>
          </a:xfrm>
          <a:prstGeom prst="rect">
            <a:avLst/>
          </a:prstGeom>
        </p:spPr>
      </p:pic>
      <p:sp>
        <p:nvSpPr>
          <p:cNvPr id="2" name="Title 1"/>
          <p:cNvSpPr>
            <a:spLocks noGrp="1"/>
          </p:cNvSpPr>
          <p:nvPr>
            <p:ph type="title" hasCustomPrompt="1"/>
          </p:nvPr>
        </p:nvSpPr>
        <p:spPr>
          <a:xfrm>
            <a:off x="457200" y="122238"/>
            <a:ext cx="8229600" cy="792162"/>
          </a:xfrm>
          <a:prstGeom prst="rect">
            <a:avLst/>
          </a:prstGeom>
        </p:spPr>
        <p:txBody>
          <a:bodyPr>
            <a:noAutofit/>
          </a:bodyPr>
          <a:lstStyle>
            <a:lvl1pPr>
              <a:defRPr sz="4800">
                <a:solidFill>
                  <a:schemeClr val="bg1"/>
                </a:solidFill>
                <a:latin typeface="Arial Black"/>
                <a:cs typeface="Arial Black"/>
              </a:defRPr>
            </a:lvl1pPr>
          </a:lstStyle>
          <a:p>
            <a:r>
              <a:rPr lang="en-US" dirty="0" smtClean="0"/>
              <a:t>Slide Title</a:t>
            </a:r>
            <a:endParaRPr lang="en-US" dirty="0"/>
          </a:p>
        </p:txBody>
      </p:sp>
      <p:sp>
        <p:nvSpPr>
          <p:cNvPr id="9" name="Text Placeholder 8"/>
          <p:cNvSpPr>
            <a:spLocks noGrp="1"/>
          </p:cNvSpPr>
          <p:nvPr>
            <p:ph type="body" sz="quarter" idx="12" hasCustomPrompt="1"/>
          </p:nvPr>
        </p:nvSpPr>
        <p:spPr>
          <a:xfrm>
            <a:off x="533400" y="1447800"/>
            <a:ext cx="8001000" cy="4495800"/>
          </a:xfrm>
          <a:prstGeom prst="rect">
            <a:avLst/>
          </a:prstGeom>
        </p:spPr>
        <p:txBody>
          <a:bodyPr/>
          <a:lstStyle>
            <a:lvl1pPr>
              <a:defRPr sz="3200" b="0" baseline="0">
                <a:solidFill>
                  <a:srgbClr val="1E2268"/>
                </a:solidFill>
                <a:latin typeface="Arial"/>
                <a:cs typeface="Arial"/>
              </a:defRPr>
            </a:lvl1pPr>
            <a:lvl2pPr>
              <a:defRPr sz="2800" i="0">
                <a:solidFill>
                  <a:schemeClr val="tx1">
                    <a:lumMod val="75000"/>
                    <a:lumOff val="25000"/>
                  </a:schemeClr>
                </a:solidFill>
                <a:latin typeface="Arial"/>
                <a:cs typeface="Arial"/>
              </a:defRPr>
            </a:lvl2pPr>
            <a:lvl3pPr>
              <a:defRPr i="1">
                <a:latin typeface="Arial"/>
                <a:cs typeface="Arial"/>
              </a:defRPr>
            </a:lvl3pPr>
            <a:lvl4pPr>
              <a:defRPr baseline="0">
                <a:latin typeface="Arial"/>
                <a:cs typeface="Arial"/>
              </a:defRPr>
            </a:lvl4pPr>
            <a:lvl5pPr>
              <a:defRPr baseline="0">
                <a:latin typeface="Arial"/>
                <a:cs typeface="Arial"/>
              </a:defRPr>
            </a:lvl5pPr>
          </a:lstStyle>
          <a:p>
            <a:pPr lvl="0"/>
            <a:r>
              <a:rPr lang="en-US" dirty="0" smtClean="0"/>
              <a:t>First Level  - Arial 32 pt. </a:t>
            </a:r>
          </a:p>
          <a:p>
            <a:pPr lvl="1"/>
            <a:r>
              <a:rPr lang="en-US" dirty="0" smtClean="0"/>
              <a:t>Second level – Arial 28 pt. </a:t>
            </a:r>
          </a:p>
          <a:p>
            <a:pPr lvl="2"/>
            <a:r>
              <a:rPr lang="en-US" dirty="0" smtClean="0"/>
              <a:t>Third level – Arial Italics. 24 pt. </a:t>
            </a:r>
          </a:p>
          <a:p>
            <a:pPr lvl="3"/>
            <a:r>
              <a:rPr lang="en-US" dirty="0" smtClean="0"/>
              <a:t>Fourth level – Arial 20 pt. </a:t>
            </a:r>
          </a:p>
          <a:p>
            <a:pPr lvl="4"/>
            <a:r>
              <a:rPr lang="en-US" dirty="0" smtClean="0"/>
              <a:t>Fifth level – Arial 20 pt. </a:t>
            </a:r>
            <a:endParaRPr lang="en-US" dirty="0"/>
          </a:p>
        </p:txBody>
      </p:sp>
    </p:spTree>
    <p:extLst>
      <p:ext uri="{BB962C8B-B14F-4D97-AF65-F5344CB8AC3E}">
        <p14:creationId xmlns:p14="http://schemas.microsoft.com/office/powerpoint/2010/main" val="3072449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505325"/>
            <a:ext cx="7772400" cy="1362075"/>
          </a:xfrm>
          <a:prstGeom prst="rect">
            <a:avLst/>
          </a:prstGeom>
        </p:spPr>
        <p:txBody>
          <a:bodyPr anchor="t"/>
          <a:lstStyle>
            <a:lvl1pPr algn="ctr">
              <a:defRPr sz="4000" b="1" cap="all">
                <a:solidFill>
                  <a:srgbClr val="1E2268"/>
                </a:solidFill>
                <a:latin typeface="Arial"/>
                <a:cs typeface="Arial"/>
              </a:defRPr>
            </a:lvl1pPr>
          </a:lstStyle>
          <a:p>
            <a:r>
              <a:rPr lang="en-US" dirty="0" smtClean="0"/>
              <a:t>Text describing Section</a:t>
            </a:r>
            <a:endParaRPr lang="en-US" dirty="0"/>
          </a:p>
        </p:txBody>
      </p:sp>
      <p:sp>
        <p:nvSpPr>
          <p:cNvPr id="10" name="Picture Placeholder 2"/>
          <p:cNvSpPr>
            <a:spLocks noGrp="1"/>
          </p:cNvSpPr>
          <p:nvPr>
            <p:ph type="pic" idx="1"/>
          </p:nvPr>
        </p:nvSpPr>
        <p:spPr>
          <a:xfrm>
            <a:off x="0" y="1066801"/>
            <a:ext cx="9144000" cy="33527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Title 1"/>
          <p:cNvSpPr txBox="1">
            <a:spLocks/>
          </p:cNvSpPr>
          <p:nvPr userDrawn="1"/>
        </p:nvSpPr>
        <p:spPr>
          <a:xfrm>
            <a:off x="457200" y="122238"/>
            <a:ext cx="8229600" cy="792162"/>
          </a:xfrm>
          <a:prstGeom prst="rect">
            <a:avLst/>
          </a:prstGeom>
        </p:spPr>
        <p:txBody>
          <a:bodyPr>
            <a:noAutofit/>
          </a:bodyPr>
          <a:lstStyle>
            <a:lvl1pPr algn="ctr" defTabSz="914400" rtl="0" eaLnBrk="1" latinLnBrk="0" hangingPunct="1">
              <a:spcBef>
                <a:spcPct val="0"/>
              </a:spcBef>
              <a:buNone/>
              <a:defRPr sz="4800" kern="1200" baseline="0">
                <a:solidFill>
                  <a:schemeClr val="bg1"/>
                </a:solidFill>
                <a:latin typeface="Avenir Black"/>
                <a:ea typeface="+mj-ea"/>
                <a:cs typeface="Avenir Black"/>
              </a:defRPr>
            </a:lvl1pPr>
          </a:lstStyle>
          <a:p>
            <a:r>
              <a:rPr lang="en-US" dirty="0" smtClean="0">
                <a:latin typeface="Arial Black"/>
                <a:cs typeface="Arial Black"/>
              </a:rPr>
              <a:t>Slide Title</a:t>
            </a:r>
            <a:endParaRPr lang="en-US" dirty="0">
              <a:latin typeface="Arial Black"/>
              <a:cs typeface="Arial Black"/>
            </a:endParaRPr>
          </a:p>
        </p:txBody>
      </p:sp>
    </p:spTree>
    <p:extLst>
      <p:ext uri="{BB962C8B-B14F-4D97-AF65-F5344CB8AC3E}">
        <p14:creationId xmlns:p14="http://schemas.microsoft.com/office/powerpoint/2010/main" val="994759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Left_Media File Righ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419600" y="1143000"/>
            <a:ext cx="4495800" cy="4830763"/>
          </a:xfrm>
          <a:prstGeom prst="rect">
            <a:avLst/>
          </a:prstGeom>
        </p:spPr>
        <p:txBody>
          <a:bodyPr/>
          <a:lstStyle>
            <a:lvl1pPr marL="0" indent="0">
              <a:buNone/>
              <a:defRPr sz="2800">
                <a:solidFill>
                  <a:schemeClr val="accent1">
                    <a:lumMod val="75000"/>
                  </a:schemeClr>
                </a:solidFill>
                <a:latin typeface="Cooper Black" panose="0208090404030B020404" pitchFamily="18" charset="0"/>
              </a:defRPr>
            </a:lvl1pPr>
            <a:lvl2pPr marL="800100" indent="-342900">
              <a:buFont typeface="Arial" panose="020B0604020202020204" pitchFamily="34" charset="0"/>
              <a:buChar char="•"/>
              <a:defRPr sz="2400" i="0">
                <a:solidFill>
                  <a:schemeClr val="tx1">
                    <a:lumMod val="75000"/>
                    <a:lumOff val="25000"/>
                  </a:schemeClr>
                </a:solidFill>
                <a:latin typeface="Century" panose="02040604050505020304" pitchFamily="18" charset="0"/>
              </a:defRPr>
            </a:lvl2pPr>
            <a:lvl3pPr marL="914400" indent="0">
              <a:buNone/>
              <a:defRPr sz="2000" baseline="0"/>
            </a:lvl3pPr>
            <a:lvl4pPr>
              <a:defRPr sz="1800"/>
            </a:lvl4pPr>
            <a:lvl5pPr>
              <a:defRPr sz="1800"/>
            </a:lvl5pPr>
            <a:lvl6pPr>
              <a:defRPr sz="1800"/>
            </a:lvl6pPr>
            <a:lvl7pPr>
              <a:defRPr sz="1800"/>
            </a:lvl7pPr>
            <a:lvl8pPr>
              <a:defRPr sz="1800"/>
            </a:lvl8pPr>
            <a:lvl9pPr>
              <a:defRPr sz="1800"/>
            </a:lvl9pPr>
          </a:lstStyle>
          <a:p>
            <a:pPr lvl="0"/>
            <a:endParaRPr lang="en-US" dirty="0" smtClean="0"/>
          </a:p>
        </p:txBody>
      </p:sp>
      <p:sp>
        <p:nvSpPr>
          <p:cNvPr id="10" name="Picture Placeholder 2"/>
          <p:cNvSpPr>
            <a:spLocks noGrp="1"/>
          </p:cNvSpPr>
          <p:nvPr>
            <p:ph type="pic" idx="1"/>
          </p:nvPr>
        </p:nvSpPr>
        <p:spPr>
          <a:xfrm>
            <a:off x="0" y="1066800"/>
            <a:ext cx="4267200" cy="57912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6" name="Title 1"/>
          <p:cNvSpPr>
            <a:spLocks noGrp="1"/>
          </p:cNvSpPr>
          <p:nvPr>
            <p:ph type="title" hasCustomPrompt="1"/>
          </p:nvPr>
        </p:nvSpPr>
        <p:spPr>
          <a:xfrm>
            <a:off x="457200" y="122238"/>
            <a:ext cx="8229600" cy="792162"/>
          </a:xfrm>
          <a:prstGeom prst="rect">
            <a:avLst/>
          </a:prstGeom>
        </p:spPr>
        <p:txBody>
          <a:bodyPr>
            <a:noAutofit/>
          </a:bodyPr>
          <a:lstStyle>
            <a:lvl1pPr>
              <a:defRPr sz="4800" baseline="0">
                <a:solidFill>
                  <a:schemeClr val="bg1"/>
                </a:solidFill>
                <a:latin typeface="Arial Black"/>
                <a:cs typeface="Arial Black"/>
              </a:defRPr>
            </a:lvl1pPr>
          </a:lstStyle>
          <a:p>
            <a:r>
              <a:rPr lang="en-US" dirty="0" smtClean="0"/>
              <a:t>Slide Title</a:t>
            </a:r>
            <a:endParaRPr lang="en-US" dirty="0"/>
          </a:p>
        </p:txBody>
      </p:sp>
    </p:spTree>
    <p:extLst>
      <p:ext uri="{BB962C8B-B14F-4D97-AF65-F5344CB8AC3E}">
        <p14:creationId xmlns:p14="http://schemas.microsoft.com/office/powerpoint/2010/main" val="2174007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Right_Media File Left">
    <p:spTree>
      <p:nvGrpSpPr>
        <p:cNvPr id="1" name=""/>
        <p:cNvGrpSpPr/>
        <p:nvPr/>
      </p:nvGrpSpPr>
      <p:grpSpPr>
        <a:xfrm>
          <a:off x="0" y="0"/>
          <a:ext cx="0" cy="0"/>
          <a:chOff x="0" y="0"/>
          <a:chExt cx="0" cy="0"/>
        </a:xfrm>
      </p:grpSpPr>
      <p:sp>
        <p:nvSpPr>
          <p:cNvPr id="2" name="Rectangle 1"/>
          <p:cNvSpPr/>
          <p:nvPr userDrawn="1"/>
        </p:nvSpPr>
        <p:spPr>
          <a:xfrm>
            <a:off x="4815090" y="5562600"/>
            <a:ext cx="4328910" cy="1295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4" name="Content Placeholder 3"/>
          <p:cNvSpPr>
            <a:spLocks noGrp="1"/>
          </p:cNvSpPr>
          <p:nvPr>
            <p:ph sz="half" idx="2"/>
          </p:nvPr>
        </p:nvSpPr>
        <p:spPr>
          <a:xfrm>
            <a:off x="228600" y="1219201"/>
            <a:ext cx="4419600" cy="4495799"/>
          </a:xfrm>
          <a:prstGeom prst="rect">
            <a:avLst/>
          </a:prstGeom>
        </p:spPr>
        <p:txBody>
          <a:bodyPr/>
          <a:lstStyle>
            <a:lvl1pPr marL="0" indent="0">
              <a:buNone/>
              <a:defRPr sz="2800">
                <a:solidFill>
                  <a:schemeClr val="accent1">
                    <a:lumMod val="75000"/>
                  </a:schemeClr>
                </a:solidFill>
                <a:latin typeface="Cooper Black" panose="0208090404030B020404" pitchFamily="18" charset="0"/>
              </a:defRPr>
            </a:lvl1pPr>
            <a:lvl2pPr marL="800100" indent="-342900">
              <a:buFont typeface="Arial" panose="020B0604020202020204" pitchFamily="34" charset="0"/>
              <a:buChar char="•"/>
              <a:defRPr sz="2400" i="0">
                <a:solidFill>
                  <a:schemeClr val="tx1">
                    <a:lumMod val="75000"/>
                    <a:lumOff val="25000"/>
                  </a:schemeClr>
                </a:solidFill>
                <a:latin typeface="Century" panose="02040604050505020304" pitchFamily="18" charset="0"/>
              </a:defRPr>
            </a:lvl2pPr>
            <a:lvl3pPr marL="914400" indent="0">
              <a:buNone/>
              <a:defRPr sz="2000" baseline="0"/>
            </a:lvl3pPr>
            <a:lvl4pPr>
              <a:defRPr sz="1800"/>
            </a:lvl4pPr>
            <a:lvl5pPr>
              <a:defRPr sz="1800"/>
            </a:lvl5pPr>
            <a:lvl6pPr>
              <a:defRPr sz="1800"/>
            </a:lvl6pPr>
            <a:lvl7pPr>
              <a:defRPr sz="1800"/>
            </a:lvl7pPr>
            <a:lvl8pPr>
              <a:defRPr sz="1800"/>
            </a:lvl8pPr>
            <a:lvl9pPr>
              <a:defRPr sz="1800"/>
            </a:lvl9pPr>
          </a:lstStyle>
          <a:p>
            <a:pPr lvl="0"/>
            <a:endParaRPr lang="en-US" dirty="0" smtClean="0"/>
          </a:p>
        </p:txBody>
      </p:sp>
      <p:sp>
        <p:nvSpPr>
          <p:cNvPr id="10" name="Picture Placeholder 2"/>
          <p:cNvSpPr>
            <a:spLocks noGrp="1"/>
          </p:cNvSpPr>
          <p:nvPr>
            <p:ph type="pic" idx="1"/>
          </p:nvPr>
        </p:nvSpPr>
        <p:spPr>
          <a:xfrm>
            <a:off x="4800600" y="1066800"/>
            <a:ext cx="4343400" cy="57912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6096000"/>
            <a:ext cx="2160790" cy="695414"/>
          </a:xfrm>
          <a:prstGeom prst="rect">
            <a:avLst/>
          </a:prstGeom>
        </p:spPr>
      </p:pic>
      <p:sp>
        <p:nvSpPr>
          <p:cNvPr id="8" name="Title 1"/>
          <p:cNvSpPr>
            <a:spLocks noGrp="1"/>
          </p:cNvSpPr>
          <p:nvPr>
            <p:ph type="title" hasCustomPrompt="1"/>
          </p:nvPr>
        </p:nvSpPr>
        <p:spPr>
          <a:xfrm>
            <a:off x="457200" y="122238"/>
            <a:ext cx="8229600" cy="792162"/>
          </a:xfrm>
          <a:prstGeom prst="rect">
            <a:avLst/>
          </a:prstGeom>
        </p:spPr>
        <p:txBody>
          <a:bodyPr>
            <a:noAutofit/>
          </a:bodyPr>
          <a:lstStyle>
            <a:lvl1pPr>
              <a:defRPr sz="4800" baseline="0">
                <a:solidFill>
                  <a:schemeClr val="bg1"/>
                </a:solidFill>
                <a:latin typeface="Arial Black"/>
                <a:cs typeface="Arial Black"/>
              </a:defRPr>
            </a:lvl1pPr>
          </a:lstStyle>
          <a:p>
            <a:r>
              <a:rPr lang="en-US" dirty="0" smtClean="0"/>
              <a:t>Slide Title</a:t>
            </a:r>
            <a:endParaRPr lang="en-US" dirty="0"/>
          </a:p>
        </p:txBody>
      </p:sp>
    </p:spTree>
    <p:extLst>
      <p:ext uri="{BB962C8B-B14F-4D97-AF65-F5344CB8AC3E}">
        <p14:creationId xmlns:p14="http://schemas.microsoft.com/office/powerpoint/2010/main" val="4189991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Left_Text Box Right">
    <p:spTree>
      <p:nvGrpSpPr>
        <p:cNvPr id="1" name=""/>
        <p:cNvGrpSpPr/>
        <p:nvPr/>
      </p:nvGrpSpPr>
      <p:grpSpPr>
        <a:xfrm>
          <a:off x="0" y="0"/>
          <a:ext cx="0" cy="0"/>
          <a:chOff x="0" y="0"/>
          <a:chExt cx="0" cy="0"/>
        </a:xfrm>
      </p:grpSpPr>
      <p:sp>
        <p:nvSpPr>
          <p:cNvPr id="10" name="Picture Placeholder 2"/>
          <p:cNvSpPr>
            <a:spLocks noGrp="1"/>
          </p:cNvSpPr>
          <p:nvPr>
            <p:ph type="pic" idx="1"/>
          </p:nvPr>
        </p:nvSpPr>
        <p:spPr>
          <a:xfrm>
            <a:off x="21104" y="1066800"/>
            <a:ext cx="4322295" cy="57912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5" name="Text Placeholder 4"/>
          <p:cNvSpPr>
            <a:spLocks noGrp="1"/>
          </p:cNvSpPr>
          <p:nvPr>
            <p:ph type="body" sz="quarter" idx="12"/>
          </p:nvPr>
        </p:nvSpPr>
        <p:spPr>
          <a:xfrm>
            <a:off x="4572000" y="1219200"/>
            <a:ext cx="4343400" cy="4800600"/>
          </a:xfrm>
          <a:prstGeom prst="rect">
            <a:avLst/>
          </a:prstGeom>
        </p:spPr>
        <p:txBody>
          <a:bodyPr/>
          <a:lstStyle>
            <a:lvl1pPr>
              <a:defRPr sz="2400">
                <a:solidFill>
                  <a:srgbClr val="1E2268"/>
                </a:solidFill>
                <a:latin typeface="Arial"/>
                <a:cs typeface="Arial"/>
              </a:defRPr>
            </a:lvl1pPr>
            <a:lvl2pPr>
              <a:defRPr sz="2200" i="0">
                <a:solidFill>
                  <a:schemeClr val="tx1">
                    <a:lumMod val="75000"/>
                    <a:lumOff val="25000"/>
                  </a:schemeClr>
                </a:solidFill>
                <a:latin typeface="Arial"/>
                <a:cs typeface="Arial"/>
              </a:defRPr>
            </a:lvl2pPr>
            <a:lvl3pPr>
              <a:defRPr sz="2000" i="1">
                <a:latin typeface="Arial"/>
                <a:cs typeface="Arial"/>
              </a:defRPr>
            </a:lvl3pPr>
            <a:lvl4pPr>
              <a:defRPr sz="1600">
                <a:latin typeface="Arial"/>
                <a:cs typeface="Arial"/>
              </a:defRPr>
            </a:lvl4pPr>
            <a:lvl5pPr>
              <a:defRPr sz="160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hasCustomPrompt="1"/>
          </p:nvPr>
        </p:nvSpPr>
        <p:spPr>
          <a:xfrm>
            <a:off x="457200" y="122238"/>
            <a:ext cx="8229600" cy="792162"/>
          </a:xfrm>
          <a:prstGeom prst="rect">
            <a:avLst/>
          </a:prstGeom>
        </p:spPr>
        <p:txBody>
          <a:bodyPr>
            <a:noAutofit/>
          </a:bodyPr>
          <a:lstStyle>
            <a:lvl1pPr>
              <a:defRPr sz="4800" baseline="0">
                <a:solidFill>
                  <a:schemeClr val="bg1"/>
                </a:solidFill>
                <a:latin typeface="Arial Black"/>
                <a:cs typeface="Arial Black"/>
              </a:defRPr>
            </a:lvl1pPr>
          </a:lstStyle>
          <a:p>
            <a:r>
              <a:rPr lang="en-US" dirty="0" smtClean="0"/>
              <a:t>Slide Title</a:t>
            </a:r>
            <a:endParaRPr lang="en-US" dirty="0"/>
          </a:p>
        </p:txBody>
      </p:sp>
    </p:spTree>
    <p:extLst>
      <p:ext uri="{BB962C8B-B14F-4D97-AF65-F5344CB8AC3E}">
        <p14:creationId xmlns:p14="http://schemas.microsoft.com/office/powerpoint/2010/main" val="2761385501"/>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theme" Target="../theme/theme1.xml"/><Relationship Id="rId24" Type="http://schemas.openxmlformats.org/officeDocument/2006/relationships/image" Target="../media/image1.jpe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1066800"/>
          </a:xfrm>
          <a:prstGeom prst="rect">
            <a:avLst/>
          </a:prstGeom>
          <a:solidFill>
            <a:srgbClr val="1E2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830810" y="6096000"/>
            <a:ext cx="2160790" cy="695414"/>
          </a:xfrm>
          <a:prstGeom prst="rect">
            <a:avLst/>
          </a:prstGeom>
        </p:spPr>
      </p:pic>
    </p:spTree>
    <p:extLst>
      <p:ext uri="{BB962C8B-B14F-4D97-AF65-F5344CB8AC3E}">
        <p14:creationId xmlns:p14="http://schemas.microsoft.com/office/powerpoint/2010/main" val="3044589780"/>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70" r:id="rId3"/>
    <p:sldLayoutId id="2147483650" r:id="rId4"/>
    <p:sldLayoutId id="2147483660" r:id="rId5"/>
    <p:sldLayoutId id="2147483651" r:id="rId6"/>
    <p:sldLayoutId id="2147483652" r:id="rId7"/>
    <p:sldLayoutId id="2147483658" r:id="rId8"/>
    <p:sldLayoutId id="2147483661" r:id="rId9"/>
    <p:sldLayoutId id="2147483662" r:id="rId10"/>
    <p:sldLayoutId id="2147483653" r:id="rId11"/>
    <p:sldLayoutId id="2147483663" r:id="rId12"/>
    <p:sldLayoutId id="2147483654" r:id="rId13"/>
    <p:sldLayoutId id="2147483672" r:id="rId14"/>
    <p:sldLayoutId id="2147483657" r:id="rId15"/>
    <p:sldLayoutId id="2147483664" r:id="rId16"/>
    <p:sldLayoutId id="2147483665" r:id="rId17"/>
    <p:sldLayoutId id="2147483666" r:id="rId18"/>
    <p:sldLayoutId id="2147483667" r:id="rId19"/>
    <p:sldLayoutId id="2147483668" r:id="rId20"/>
    <p:sldLayoutId id="2147483669" r:id="rId21"/>
    <p:sldLayoutId id="2147483671" r:id="rId22"/>
  </p:sldLayoutIdLst>
  <p:txStyles>
    <p:titleStyle>
      <a:lvl1pPr algn="ctr" defTabSz="914400" rtl="0" eaLnBrk="1" latinLnBrk="0" hangingPunct="1">
        <a:spcBef>
          <a:spcPct val="0"/>
        </a:spcBef>
        <a:buNone/>
        <a:defRPr sz="4400" kern="1200" baseline="0">
          <a:solidFill>
            <a:schemeClr val="tx1"/>
          </a:solidFill>
          <a:latin typeface="Cooper Black" panose="0208090404030B020404" pitchFamily="18"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600" kern="1200">
          <a:solidFill>
            <a:schemeClr val="accent1">
              <a:lumMod val="75000"/>
            </a:schemeClr>
          </a:solidFill>
          <a:latin typeface="Century" panose="02040604050505020304" pitchFamily="18"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3200" i="1"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i="0" kern="1200">
          <a:solidFill>
            <a:schemeClr val="tx1">
              <a:lumMod val="65000"/>
              <a:lumOff val="35000"/>
            </a:schemeClr>
          </a:solidFill>
          <a:latin typeface="Myriad Pro"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yriad Pro"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yriad Pro"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tiff"/><Relationship Id="rId1" Type="http://schemas.openxmlformats.org/officeDocument/2006/relationships/slideLayout" Target="../slideLayouts/slideLayout2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11.tiff"/><Relationship Id="rId1" Type="http://schemas.openxmlformats.org/officeDocument/2006/relationships/slideLayout" Target="../slideLayouts/slideLayout2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11.tiff"/><Relationship Id="rId1" Type="http://schemas.openxmlformats.org/officeDocument/2006/relationships/slideLayout" Target="../slideLayouts/slideLayout2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8.png"/><Relationship Id="rId5" Type="http://schemas.openxmlformats.org/officeDocument/2006/relationships/image" Target="../media/image13.png"/><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14400" y="2438400"/>
            <a:ext cx="7315200" cy="1755775"/>
          </a:xfrm>
          <a:prstGeom prst="rect">
            <a:avLst/>
          </a:prstGeom>
        </p:spPr>
        <p:txBody>
          <a:bodyPr>
            <a:noAutofit/>
          </a:bodyPr>
          <a:lstStyle>
            <a:lvl1pPr algn="ctr" defTabSz="914400" rtl="0" eaLnBrk="1" latinLnBrk="0" hangingPunct="1">
              <a:spcBef>
                <a:spcPct val="0"/>
              </a:spcBef>
              <a:buNone/>
              <a:defRPr sz="4400" kern="1200" baseline="0">
                <a:solidFill>
                  <a:schemeClr val="tx1"/>
                </a:solidFill>
                <a:latin typeface="Cooper Black" panose="0208090404030B020404" pitchFamily="18" charset="0"/>
                <a:ea typeface="+mj-ea"/>
                <a:cs typeface="+mj-cs"/>
              </a:defRPr>
            </a:lvl1pPr>
          </a:lstStyle>
          <a:p>
            <a:r>
              <a:rPr lang="en-US" sz="2800" dirty="0" err="1" smtClean="0">
                <a:solidFill>
                  <a:srgbClr val="909C45"/>
                </a:solidFill>
                <a:latin typeface="Arial Black"/>
                <a:cs typeface="Arial Black"/>
              </a:rPr>
              <a:t>Accès</a:t>
            </a:r>
            <a:r>
              <a:rPr lang="en-US" sz="2800" dirty="0" smtClean="0">
                <a:solidFill>
                  <a:srgbClr val="909C45"/>
                </a:solidFill>
                <a:latin typeface="Arial Black"/>
                <a:cs typeface="Arial Black"/>
              </a:rPr>
              <a:t> </a:t>
            </a:r>
            <a:r>
              <a:rPr lang="en-US" sz="2800" dirty="0" err="1" smtClean="0">
                <a:solidFill>
                  <a:srgbClr val="909C45"/>
                </a:solidFill>
                <a:latin typeface="Arial Black"/>
                <a:cs typeface="Arial Black"/>
              </a:rPr>
              <a:t>libre</a:t>
            </a:r>
            <a:r>
              <a:rPr lang="en-US" sz="2800" dirty="0" smtClean="0">
                <a:solidFill>
                  <a:srgbClr val="909C45"/>
                </a:solidFill>
                <a:latin typeface="Arial Black"/>
                <a:cs typeface="Arial Black"/>
              </a:rPr>
              <a:t> et </a:t>
            </a:r>
            <a:r>
              <a:rPr lang="en-US" sz="2800" dirty="0" err="1" smtClean="0">
                <a:solidFill>
                  <a:srgbClr val="909C45"/>
                </a:solidFill>
                <a:latin typeface="Arial Black"/>
                <a:cs typeface="Arial Black"/>
              </a:rPr>
              <a:t>gratuit</a:t>
            </a:r>
            <a:r>
              <a:rPr lang="en-US" sz="2800" dirty="0" smtClean="0">
                <a:solidFill>
                  <a:srgbClr val="909C45"/>
                </a:solidFill>
                <a:latin typeface="Arial Black"/>
                <a:cs typeface="Arial Black"/>
              </a:rPr>
              <a:t> à la </a:t>
            </a:r>
            <a:r>
              <a:rPr lang="en-US" sz="2800" dirty="0" err="1" smtClean="0">
                <a:solidFill>
                  <a:srgbClr val="909C45"/>
                </a:solidFill>
                <a:latin typeface="Arial Black"/>
                <a:cs typeface="Arial Black"/>
              </a:rPr>
              <a:t>littérature</a:t>
            </a:r>
            <a:r>
              <a:rPr lang="en-US" sz="2800" dirty="0" smtClean="0">
                <a:solidFill>
                  <a:srgbClr val="909C45"/>
                </a:solidFill>
                <a:latin typeface="Arial Black"/>
                <a:cs typeface="Arial Black"/>
              </a:rPr>
              <a:t> sur la </a:t>
            </a:r>
            <a:r>
              <a:rPr lang="en-US" sz="2800" dirty="0" err="1" smtClean="0">
                <a:solidFill>
                  <a:srgbClr val="909C45"/>
                </a:solidFill>
                <a:latin typeface="Arial Black"/>
                <a:cs typeface="Arial Black"/>
              </a:rPr>
              <a:t>biodiversité</a:t>
            </a:r>
            <a:r>
              <a:rPr lang="en-US" sz="2800" dirty="0" smtClean="0">
                <a:solidFill>
                  <a:srgbClr val="909C45"/>
                </a:solidFill>
                <a:latin typeface="Arial Black"/>
                <a:cs typeface="Arial Black"/>
              </a:rPr>
              <a:t> </a:t>
            </a:r>
          </a:p>
          <a:p>
            <a:r>
              <a:rPr lang="en-US" sz="2800" dirty="0">
                <a:solidFill>
                  <a:schemeClr val="accent3">
                    <a:lumMod val="50000"/>
                  </a:schemeClr>
                </a:solidFill>
                <a:latin typeface="Arial Black"/>
                <a:cs typeface="Arial Black"/>
              </a:rPr>
              <a:t>Free &amp; Open </a:t>
            </a:r>
            <a:r>
              <a:rPr lang="en-US" sz="2800" dirty="0" smtClean="0">
                <a:solidFill>
                  <a:schemeClr val="accent3">
                    <a:lumMod val="50000"/>
                  </a:schemeClr>
                </a:solidFill>
                <a:latin typeface="Arial Black"/>
                <a:cs typeface="Arial Black"/>
              </a:rPr>
              <a:t>Access </a:t>
            </a:r>
          </a:p>
          <a:p>
            <a:r>
              <a:rPr lang="en-US" sz="2800" dirty="0" smtClean="0">
                <a:solidFill>
                  <a:schemeClr val="accent3">
                    <a:lumMod val="50000"/>
                  </a:schemeClr>
                </a:solidFill>
                <a:latin typeface="Arial Black"/>
                <a:cs typeface="Arial Black"/>
              </a:rPr>
              <a:t>to Biodiversity Literature</a:t>
            </a:r>
            <a:endParaRPr lang="en-US" sz="2800" dirty="0">
              <a:solidFill>
                <a:schemeClr val="accent3">
                  <a:lumMod val="50000"/>
                </a:schemeClr>
              </a:solidFill>
              <a:latin typeface="Arial Black"/>
              <a:cs typeface="Arial Black"/>
            </a:endParaRPr>
          </a:p>
        </p:txBody>
      </p:sp>
      <p:sp>
        <p:nvSpPr>
          <p:cNvPr id="3" name="Subtitle 2"/>
          <p:cNvSpPr txBox="1">
            <a:spLocks/>
          </p:cNvSpPr>
          <p:nvPr/>
        </p:nvSpPr>
        <p:spPr>
          <a:xfrm>
            <a:off x="1600200" y="4483291"/>
            <a:ext cx="5943600" cy="7620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600" kern="1200">
                <a:solidFill>
                  <a:schemeClr val="accent1">
                    <a:lumMod val="75000"/>
                  </a:schemeClr>
                </a:solidFill>
                <a:latin typeface="Century" panose="02040604050505020304" pitchFamily="18"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3200" i="1"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i="0" kern="1200">
                <a:solidFill>
                  <a:schemeClr val="tx1">
                    <a:lumMod val="65000"/>
                    <a:lumOff val="35000"/>
                  </a:schemeClr>
                </a:solidFill>
                <a:latin typeface="Myriad Pro"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yriad Pro"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yriad Pro"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2400" b="1" i="1" dirty="0" err="1" smtClean="0">
                <a:solidFill>
                  <a:schemeClr val="accent3">
                    <a:lumMod val="75000"/>
                  </a:schemeClr>
                </a:solidFill>
                <a:latin typeface="Arial"/>
                <a:cs typeface="Arial"/>
              </a:rPr>
              <a:t>Une</a:t>
            </a:r>
            <a:r>
              <a:rPr lang="en-US" sz="2400" b="1" i="1" dirty="0" smtClean="0">
                <a:solidFill>
                  <a:schemeClr val="accent3">
                    <a:lumMod val="75000"/>
                  </a:schemeClr>
                </a:solidFill>
                <a:latin typeface="Arial"/>
                <a:cs typeface="Arial"/>
              </a:rPr>
              <a:t> introduction à BHL </a:t>
            </a:r>
          </a:p>
          <a:p>
            <a:pPr marL="0" indent="0" algn="ctr">
              <a:buFont typeface="Arial" panose="020B0604020202020204" pitchFamily="34" charset="0"/>
              <a:buNone/>
            </a:pPr>
            <a:r>
              <a:rPr lang="en-US" sz="2400" b="1" i="1" dirty="0" smtClean="0">
                <a:solidFill>
                  <a:schemeClr val="accent3">
                    <a:lumMod val="50000"/>
                  </a:schemeClr>
                </a:solidFill>
                <a:latin typeface="Arial"/>
                <a:cs typeface="Arial"/>
              </a:rPr>
              <a:t>An Introduction to BHL</a:t>
            </a:r>
            <a:endParaRPr lang="en-US" sz="2400" b="1" i="1" dirty="0">
              <a:solidFill>
                <a:schemeClr val="accent3">
                  <a:lumMod val="50000"/>
                </a:schemeClr>
              </a:solidFill>
              <a:latin typeface="Arial"/>
              <a:cs typeface="Arial"/>
            </a:endParaRPr>
          </a:p>
        </p:txBody>
      </p:sp>
      <p:sp>
        <p:nvSpPr>
          <p:cNvPr id="4" name="TextBox 3"/>
          <p:cNvSpPr txBox="1"/>
          <p:nvPr/>
        </p:nvSpPr>
        <p:spPr>
          <a:xfrm>
            <a:off x="304800" y="5671066"/>
            <a:ext cx="4495800" cy="1200329"/>
          </a:xfrm>
          <a:prstGeom prst="rect">
            <a:avLst/>
          </a:prstGeom>
          <a:noFill/>
        </p:spPr>
        <p:txBody>
          <a:bodyPr wrap="square" rtlCol="0">
            <a:spAutoFit/>
          </a:bodyPr>
          <a:lstStyle/>
          <a:p>
            <a:r>
              <a:rPr lang="en-US" dirty="0" err="1" smtClean="0">
                <a:solidFill>
                  <a:srgbClr val="B41D70"/>
                </a:solidFill>
                <a:latin typeface="Arial Black"/>
                <a:cs typeface="Arial Black"/>
              </a:rPr>
              <a:t>Musée</a:t>
            </a:r>
            <a:r>
              <a:rPr lang="en-US" dirty="0" smtClean="0">
                <a:solidFill>
                  <a:srgbClr val="B41D70"/>
                </a:solidFill>
                <a:latin typeface="Arial Black"/>
                <a:cs typeface="Arial Black"/>
              </a:rPr>
              <a:t> </a:t>
            </a:r>
            <a:r>
              <a:rPr lang="en-US" dirty="0" err="1" smtClean="0">
                <a:solidFill>
                  <a:srgbClr val="B41D70"/>
                </a:solidFill>
                <a:latin typeface="Arial Black"/>
                <a:cs typeface="Arial Black"/>
              </a:rPr>
              <a:t>canadien</a:t>
            </a:r>
            <a:r>
              <a:rPr lang="en-US" dirty="0" smtClean="0">
                <a:solidFill>
                  <a:srgbClr val="B41D70"/>
                </a:solidFill>
                <a:latin typeface="Arial Black"/>
                <a:cs typeface="Arial Black"/>
              </a:rPr>
              <a:t> de la nature</a:t>
            </a:r>
          </a:p>
          <a:p>
            <a:r>
              <a:rPr lang="en-US" dirty="0" smtClean="0">
                <a:solidFill>
                  <a:srgbClr val="B41D70"/>
                </a:solidFill>
                <a:latin typeface="Arial Black"/>
                <a:cs typeface="Arial Black"/>
              </a:rPr>
              <a:t>Canadian Museum of Nature</a:t>
            </a:r>
          </a:p>
          <a:p>
            <a:r>
              <a:rPr lang="en-US" dirty="0" smtClean="0">
                <a:solidFill>
                  <a:srgbClr val="B41D70"/>
                </a:solidFill>
                <a:latin typeface="Arial Black"/>
                <a:cs typeface="Arial Black"/>
              </a:rPr>
              <a:t>February 1</a:t>
            </a:r>
            <a:r>
              <a:rPr lang="en-US" baseline="30000" dirty="0" smtClean="0">
                <a:solidFill>
                  <a:srgbClr val="B41D70"/>
                </a:solidFill>
                <a:latin typeface="Arial Black"/>
                <a:cs typeface="Arial Black"/>
              </a:rPr>
              <a:t>st</a:t>
            </a:r>
            <a:r>
              <a:rPr lang="en-US" dirty="0" smtClean="0">
                <a:solidFill>
                  <a:srgbClr val="B41D70"/>
                </a:solidFill>
                <a:latin typeface="Arial Black"/>
                <a:cs typeface="Arial Black"/>
              </a:rPr>
              <a:t>, 2017 – Divisional Meeting</a:t>
            </a:r>
          </a:p>
        </p:txBody>
      </p:sp>
      <p:sp>
        <p:nvSpPr>
          <p:cNvPr id="5" name="Rectangle 1"/>
          <p:cNvSpPr>
            <a:spLocks noChangeArrowheads="1"/>
          </p:cNvSpPr>
          <p:nvPr/>
        </p:nvSpPr>
        <p:spPr bwMode="auto">
          <a:xfrm>
            <a:off x="0" y="90101"/>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5705171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stwayInstitute ofPerformanceAr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17" name="Group 16"/>
          <p:cNvGrpSpPr/>
          <p:nvPr/>
        </p:nvGrpSpPr>
        <p:grpSpPr>
          <a:xfrm>
            <a:off x="-914400" y="120134"/>
            <a:ext cx="6172200" cy="6679287"/>
            <a:chOff x="-914400" y="120134"/>
            <a:chExt cx="6172200" cy="6679287"/>
          </a:xfrm>
        </p:grpSpPr>
        <p:pic>
          <p:nvPicPr>
            <p:cNvPr id="3" name="Picture 2" descr="Flickr_Logo.t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533400"/>
              <a:ext cx="1113908" cy="1072469"/>
            </a:xfrm>
            <a:prstGeom prst="rect">
              <a:avLst/>
            </a:prstGeom>
          </p:spPr>
        </p:pic>
        <p:sp>
          <p:nvSpPr>
            <p:cNvPr id="5" name="TextBox 4"/>
            <p:cNvSpPr txBox="1"/>
            <p:nvPr/>
          </p:nvSpPr>
          <p:spPr>
            <a:xfrm>
              <a:off x="1442996" y="417493"/>
              <a:ext cx="3510004" cy="892552"/>
            </a:xfrm>
            <a:prstGeom prst="rect">
              <a:avLst/>
            </a:prstGeom>
            <a:noFill/>
          </p:spPr>
          <p:txBody>
            <a:bodyPr wrap="square" rtlCol="0">
              <a:spAutoFit/>
            </a:bodyPr>
            <a:lstStyle/>
            <a:p>
              <a:r>
                <a:rPr lang="en-US" sz="5000" dirty="0" smtClean="0">
                  <a:solidFill>
                    <a:schemeClr val="bg1"/>
                  </a:solidFill>
                  <a:latin typeface="Arial Black"/>
                  <a:cs typeface="Arial Black"/>
                </a:rPr>
                <a:t>105,000+</a:t>
              </a:r>
              <a:endParaRPr lang="en-US" sz="5000" dirty="0">
                <a:solidFill>
                  <a:schemeClr val="bg1"/>
                </a:solidFill>
                <a:latin typeface="Arial Black"/>
                <a:cs typeface="Arial Black"/>
              </a:endParaRPr>
            </a:p>
          </p:txBody>
        </p:sp>
        <p:sp>
          <p:nvSpPr>
            <p:cNvPr id="6" name="TextBox 5"/>
            <p:cNvSpPr txBox="1"/>
            <p:nvPr/>
          </p:nvSpPr>
          <p:spPr>
            <a:xfrm>
              <a:off x="1976396" y="1214735"/>
              <a:ext cx="2814596" cy="1323439"/>
            </a:xfrm>
            <a:prstGeom prst="rect">
              <a:avLst/>
            </a:prstGeom>
            <a:noFill/>
          </p:spPr>
          <p:txBody>
            <a:bodyPr wrap="square" rtlCol="0">
              <a:spAutoFit/>
            </a:bodyPr>
            <a:lstStyle/>
            <a:p>
              <a:pPr algn="r"/>
              <a:r>
                <a:rPr lang="en-US" sz="2000" dirty="0" smtClean="0">
                  <a:solidFill>
                    <a:srgbClr val="E5A535"/>
                  </a:solidFill>
                  <a:latin typeface="Arial"/>
                  <a:cs typeface="Arial"/>
                </a:rPr>
                <a:t>IMAGES SUR FLICKR</a:t>
              </a:r>
            </a:p>
            <a:p>
              <a:pPr algn="r"/>
              <a:r>
                <a:rPr lang="en-US" sz="2000" dirty="0" smtClean="0">
                  <a:solidFill>
                    <a:srgbClr val="E5A535"/>
                  </a:solidFill>
                  <a:latin typeface="Arial"/>
                  <a:cs typeface="Arial"/>
                </a:rPr>
                <a:t>IMAGES </a:t>
              </a:r>
              <a:r>
                <a:rPr lang="en-US" sz="2000" dirty="0">
                  <a:solidFill>
                    <a:srgbClr val="E5A535"/>
                  </a:solidFill>
                  <a:latin typeface="Arial"/>
                  <a:cs typeface="Arial"/>
                </a:rPr>
                <a:t>IN FLICKR</a:t>
              </a:r>
            </a:p>
            <a:p>
              <a:pPr algn="r"/>
              <a:endParaRPr lang="en-US" sz="2000" dirty="0" smtClean="0">
                <a:solidFill>
                  <a:srgbClr val="E5A535"/>
                </a:solidFill>
                <a:latin typeface="Arial"/>
                <a:cs typeface="Arial"/>
              </a:endParaRPr>
            </a:p>
            <a:p>
              <a:pPr algn="r"/>
              <a:endParaRPr lang="en-US" sz="2000" dirty="0">
                <a:solidFill>
                  <a:srgbClr val="E5A535"/>
                </a:solidFill>
                <a:latin typeface="Arial"/>
                <a:cs typeface="Arial"/>
              </a:endParaRPr>
            </a:p>
          </p:txBody>
        </p:sp>
        <p:cxnSp>
          <p:nvCxnSpPr>
            <p:cNvPr id="7" name="Straight Connector 6"/>
            <p:cNvCxnSpPr/>
            <p:nvPr/>
          </p:nvCxnSpPr>
          <p:spPr>
            <a:xfrm>
              <a:off x="2743200" y="2979003"/>
              <a:ext cx="0" cy="685800"/>
            </a:xfrm>
            <a:prstGeom prst="line">
              <a:avLst/>
            </a:prstGeom>
            <a:ln>
              <a:solidFill>
                <a:srgbClr val="E5A535"/>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819400" y="2967335"/>
              <a:ext cx="1905000" cy="1200329"/>
            </a:xfrm>
            <a:prstGeom prst="rect">
              <a:avLst/>
            </a:prstGeom>
            <a:noFill/>
          </p:spPr>
          <p:txBody>
            <a:bodyPr wrap="square" rtlCol="0">
              <a:spAutoFit/>
            </a:bodyPr>
            <a:lstStyle/>
            <a:p>
              <a:r>
                <a:rPr lang="en-US" sz="1400" dirty="0" smtClean="0">
                  <a:solidFill>
                    <a:schemeClr val="bg1">
                      <a:lumMod val="75000"/>
                    </a:schemeClr>
                  </a:solidFill>
                  <a:latin typeface="Arial"/>
                  <a:cs typeface="Arial"/>
                </a:rPr>
                <a:t>TOTAL DES IMAGES</a:t>
              </a:r>
            </a:p>
            <a:p>
              <a:r>
                <a:rPr lang="en-US" sz="1400" dirty="0" smtClean="0">
                  <a:solidFill>
                    <a:schemeClr val="bg1">
                      <a:lumMod val="75000"/>
                    </a:schemeClr>
                  </a:solidFill>
                  <a:latin typeface="Arial"/>
                  <a:cs typeface="Arial"/>
                </a:rPr>
                <a:t>TAGGÉES</a:t>
              </a:r>
            </a:p>
            <a:p>
              <a:r>
                <a:rPr lang="en-US" sz="1400" dirty="0" smtClean="0">
                  <a:solidFill>
                    <a:schemeClr val="bg1">
                      <a:lumMod val="75000"/>
                    </a:schemeClr>
                  </a:solidFill>
                  <a:latin typeface="Arial"/>
                  <a:cs typeface="Arial"/>
                </a:rPr>
                <a:t>TOTAL </a:t>
              </a:r>
              <a:r>
                <a:rPr lang="en-US" sz="1400" dirty="0">
                  <a:solidFill>
                    <a:schemeClr val="bg1">
                      <a:lumMod val="75000"/>
                    </a:schemeClr>
                  </a:solidFill>
                  <a:latin typeface="Arial"/>
                  <a:cs typeface="Arial"/>
                </a:rPr>
                <a:t>IMAGES</a:t>
              </a:r>
            </a:p>
            <a:p>
              <a:r>
                <a:rPr lang="en-US" sz="1400" dirty="0">
                  <a:solidFill>
                    <a:schemeClr val="bg1">
                      <a:lumMod val="75000"/>
                    </a:schemeClr>
                  </a:solidFill>
                  <a:latin typeface="Arial"/>
                  <a:cs typeface="Arial"/>
                </a:rPr>
                <a:t>TAGGED</a:t>
              </a:r>
            </a:p>
            <a:p>
              <a:endParaRPr lang="en-US" sz="1600" dirty="0">
                <a:solidFill>
                  <a:schemeClr val="bg1">
                    <a:lumMod val="75000"/>
                  </a:schemeClr>
                </a:solidFill>
                <a:latin typeface="Arial"/>
                <a:cs typeface="Arial"/>
              </a:endParaRPr>
            </a:p>
          </p:txBody>
        </p:sp>
        <p:sp>
          <p:nvSpPr>
            <p:cNvPr id="9" name="TextBox 8"/>
            <p:cNvSpPr txBox="1"/>
            <p:nvPr/>
          </p:nvSpPr>
          <p:spPr>
            <a:xfrm>
              <a:off x="-914400" y="2891135"/>
              <a:ext cx="3581400" cy="830997"/>
            </a:xfrm>
            <a:prstGeom prst="rect">
              <a:avLst/>
            </a:prstGeom>
            <a:noFill/>
          </p:spPr>
          <p:txBody>
            <a:bodyPr wrap="square" rtlCol="0">
              <a:spAutoFit/>
            </a:bodyPr>
            <a:lstStyle/>
            <a:p>
              <a:pPr algn="r"/>
              <a:r>
                <a:rPr lang="en-US" sz="4800" dirty="0" smtClean="0">
                  <a:solidFill>
                    <a:schemeClr val="bg1"/>
                  </a:solidFill>
                  <a:latin typeface="Arial"/>
                  <a:cs typeface="Arial"/>
                </a:rPr>
                <a:t>28,600+</a:t>
              </a:r>
              <a:endParaRPr lang="en-US" sz="4800" dirty="0">
                <a:solidFill>
                  <a:schemeClr val="bg1"/>
                </a:solidFill>
                <a:latin typeface="Arial"/>
                <a:cs typeface="Arial"/>
              </a:endParaRPr>
            </a:p>
          </p:txBody>
        </p:sp>
        <p:sp>
          <p:nvSpPr>
            <p:cNvPr id="10" name="TextBox 9"/>
            <p:cNvSpPr txBox="1"/>
            <p:nvPr/>
          </p:nvSpPr>
          <p:spPr>
            <a:xfrm>
              <a:off x="228600" y="1600200"/>
              <a:ext cx="5029200" cy="1046440"/>
            </a:xfrm>
            <a:prstGeom prst="rect">
              <a:avLst/>
            </a:prstGeom>
            <a:noFill/>
          </p:spPr>
          <p:txBody>
            <a:bodyPr wrap="square" rtlCol="0">
              <a:spAutoFit/>
            </a:bodyPr>
            <a:lstStyle/>
            <a:p>
              <a:r>
                <a:rPr lang="en-US" sz="6000" dirty="0" smtClean="0">
                  <a:solidFill>
                    <a:schemeClr val="bg1"/>
                  </a:solidFill>
                  <a:latin typeface="Arial Black"/>
                  <a:cs typeface="Arial Black"/>
                </a:rPr>
                <a:t>188+</a:t>
              </a:r>
              <a:r>
                <a:rPr lang="en-US" dirty="0" smtClean="0">
                  <a:solidFill>
                    <a:schemeClr val="bg1"/>
                  </a:solidFill>
                  <a:latin typeface="Arial"/>
                  <a:cs typeface="Arial"/>
                </a:rPr>
                <a:t> </a:t>
              </a:r>
              <a:r>
                <a:rPr lang="en-US" sz="4400" dirty="0" smtClean="0">
                  <a:solidFill>
                    <a:srgbClr val="FFFFFF"/>
                  </a:solidFill>
                  <a:latin typeface="Arial"/>
                  <a:cs typeface="Arial"/>
                </a:rPr>
                <a:t>MILLION</a:t>
              </a:r>
              <a:endParaRPr lang="en-US" sz="4400" dirty="0">
                <a:solidFill>
                  <a:srgbClr val="FFFFFF"/>
                </a:solidFill>
                <a:latin typeface="Arial"/>
                <a:cs typeface="Arial"/>
              </a:endParaRPr>
            </a:p>
          </p:txBody>
        </p:sp>
        <p:sp>
          <p:nvSpPr>
            <p:cNvPr id="11" name="TextBox 10"/>
            <p:cNvSpPr txBox="1"/>
            <p:nvPr/>
          </p:nvSpPr>
          <p:spPr>
            <a:xfrm>
              <a:off x="685800" y="2438400"/>
              <a:ext cx="3962400" cy="861774"/>
            </a:xfrm>
            <a:prstGeom prst="rect">
              <a:avLst/>
            </a:prstGeom>
            <a:noFill/>
          </p:spPr>
          <p:txBody>
            <a:bodyPr wrap="square" rtlCol="0">
              <a:spAutoFit/>
            </a:bodyPr>
            <a:lstStyle/>
            <a:p>
              <a:pPr algn="r"/>
              <a:r>
                <a:rPr lang="en-US" sz="1600" dirty="0" smtClean="0">
                  <a:solidFill>
                    <a:srgbClr val="E5A535"/>
                  </a:solidFill>
                  <a:latin typeface="Arial"/>
                  <a:cs typeface="Arial"/>
                </a:rPr>
                <a:t>TOTAL VUES SUR LES IMAGES</a:t>
              </a:r>
            </a:p>
            <a:p>
              <a:pPr algn="r"/>
              <a:r>
                <a:rPr lang="en-US" sz="1600" dirty="0" smtClean="0">
                  <a:solidFill>
                    <a:srgbClr val="E5A535"/>
                  </a:solidFill>
                  <a:latin typeface="Arial"/>
                  <a:cs typeface="Arial"/>
                </a:rPr>
                <a:t>TOTAL </a:t>
              </a:r>
              <a:r>
                <a:rPr lang="en-US" sz="1600" dirty="0">
                  <a:solidFill>
                    <a:srgbClr val="E5A535"/>
                  </a:solidFill>
                  <a:latin typeface="Arial"/>
                  <a:cs typeface="Arial"/>
                </a:rPr>
                <a:t>VIEWS ON IMAGES</a:t>
              </a:r>
            </a:p>
            <a:p>
              <a:pPr algn="r"/>
              <a:endParaRPr lang="en-US" dirty="0">
                <a:solidFill>
                  <a:srgbClr val="E5A535"/>
                </a:solidFill>
                <a:latin typeface="Arial"/>
                <a:cs typeface="Arial"/>
              </a:endParaRPr>
            </a:p>
          </p:txBody>
        </p:sp>
        <p:cxnSp>
          <p:nvCxnSpPr>
            <p:cNvPr id="12" name="Straight Connector 11"/>
            <p:cNvCxnSpPr/>
            <p:nvPr/>
          </p:nvCxnSpPr>
          <p:spPr>
            <a:xfrm>
              <a:off x="2743200" y="3849469"/>
              <a:ext cx="0" cy="951131"/>
            </a:xfrm>
            <a:prstGeom prst="line">
              <a:avLst/>
            </a:prstGeom>
            <a:ln>
              <a:solidFill>
                <a:srgbClr val="E5A535"/>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04800" y="4230469"/>
              <a:ext cx="2362200" cy="1384995"/>
            </a:xfrm>
            <a:prstGeom prst="rect">
              <a:avLst/>
            </a:prstGeom>
            <a:noFill/>
          </p:spPr>
          <p:txBody>
            <a:bodyPr wrap="square" rtlCol="0">
              <a:spAutoFit/>
            </a:bodyPr>
            <a:lstStyle/>
            <a:p>
              <a:pPr algn="r"/>
              <a:r>
                <a:rPr lang="en-US" sz="1400" dirty="0" smtClean="0">
                  <a:solidFill>
                    <a:schemeClr val="bg1">
                      <a:lumMod val="75000"/>
                    </a:schemeClr>
                  </a:solidFill>
                  <a:latin typeface="Arial"/>
                  <a:cs typeface="Arial"/>
                </a:rPr>
                <a:t>TOTAL DE LA COLLECTION  FLICKR  TAGGÉ</a:t>
              </a:r>
            </a:p>
            <a:p>
              <a:pPr algn="r"/>
              <a:r>
                <a:rPr lang="en-US" sz="1400" dirty="0">
                  <a:solidFill>
                    <a:schemeClr val="bg1">
                      <a:lumMod val="75000"/>
                    </a:schemeClr>
                  </a:solidFill>
                  <a:latin typeface="Arial"/>
                  <a:cs typeface="Arial"/>
                </a:rPr>
                <a:t>OF TOTAL FLICKR COLLECTION TAGGED</a:t>
              </a:r>
            </a:p>
            <a:p>
              <a:pPr algn="r"/>
              <a:endParaRPr lang="en-US" sz="1400" dirty="0">
                <a:solidFill>
                  <a:schemeClr val="bg1">
                    <a:lumMod val="75000"/>
                  </a:schemeClr>
                </a:solidFill>
                <a:latin typeface="Arial"/>
                <a:cs typeface="Arial"/>
              </a:endParaRPr>
            </a:p>
          </p:txBody>
        </p:sp>
        <p:sp>
          <p:nvSpPr>
            <p:cNvPr id="14" name="TextBox 13"/>
            <p:cNvSpPr txBox="1"/>
            <p:nvPr/>
          </p:nvSpPr>
          <p:spPr>
            <a:xfrm>
              <a:off x="2819400" y="4230469"/>
              <a:ext cx="1981200" cy="1169551"/>
            </a:xfrm>
            <a:prstGeom prst="rect">
              <a:avLst/>
            </a:prstGeom>
            <a:noFill/>
          </p:spPr>
          <p:txBody>
            <a:bodyPr wrap="square" rtlCol="0">
              <a:spAutoFit/>
            </a:bodyPr>
            <a:lstStyle/>
            <a:p>
              <a:r>
                <a:rPr lang="en-US" sz="1400" dirty="0" smtClean="0">
                  <a:solidFill>
                    <a:schemeClr val="bg1">
                      <a:lumMod val="75000"/>
                    </a:schemeClr>
                  </a:solidFill>
                  <a:latin typeface="Arial"/>
                  <a:cs typeface="Arial"/>
                </a:rPr>
                <a:t>IMAGES TAGGÉES DANS EOL</a:t>
              </a:r>
            </a:p>
            <a:p>
              <a:r>
                <a:rPr lang="en-US" sz="1400" dirty="0">
                  <a:solidFill>
                    <a:schemeClr val="bg1">
                      <a:lumMod val="75000"/>
                    </a:schemeClr>
                  </a:solidFill>
                  <a:latin typeface="Arial"/>
                  <a:cs typeface="Arial"/>
                </a:rPr>
                <a:t>TAGGED IMAGES IN EOL</a:t>
              </a:r>
            </a:p>
            <a:p>
              <a:endParaRPr lang="en-US" sz="1400" dirty="0">
                <a:solidFill>
                  <a:schemeClr val="bg1">
                    <a:lumMod val="75000"/>
                  </a:schemeClr>
                </a:solidFill>
                <a:latin typeface="Arial"/>
                <a:cs typeface="Arial"/>
              </a:endParaRPr>
            </a:p>
          </p:txBody>
        </p:sp>
        <p:sp>
          <p:nvSpPr>
            <p:cNvPr id="15" name="TextBox 14"/>
            <p:cNvSpPr txBox="1"/>
            <p:nvPr/>
          </p:nvSpPr>
          <p:spPr>
            <a:xfrm>
              <a:off x="304800" y="3697069"/>
              <a:ext cx="2362200" cy="646331"/>
            </a:xfrm>
            <a:prstGeom prst="rect">
              <a:avLst/>
            </a:prstGeom>
            <a:noFill/>
          </p:spPr>
          <p:txBody>
            <a:bodyPr wrap="square" rtlCol="0">
              <a:spAutoFit/>
            </a:bodyPr>
            <a:lstStyle/>
            <a:p>
              <a:pPr algn="r"/>
              <a:r>
                <a:rPr lang="en-US" sz="3600" dirty="0" smtClean="0">
                  <a:solidFill>
                    <a:schemeClr val="bg1"/>
                  </a:solidFill>
                  <a:latin typeface="Arial"/>
                  <a:cs typeface="Arial"/>
                </a:rPr>
                <a:t>27%</a:t>
              </a:r>
              <a:endParaRPr lang="en-US" sz="3600" dirty="0">
                <a:solidFill>
                  <a:schemeClr val="bg1"/>
                </a:solidFill>
                <a:latin typeface="Arial"/>
                <a:cs typeface="Arial"/>
              </a:endParaRPr>
            </a:p>
          </p:txBody>
        </p:sp>
        <p:sp>
          <p:nvSpPr>
            <p:cNvPr id="16" name="TextBox 15"/>
            <p:cNvSpPr txBox="1"/>
            <p:nvPr/>
          </p:nvSpPr>
          <p:spPr>
            <a:xfrm>
              <a:off x="2819400" y="3685401"/>
              <a:ext cx="2362200" cy="646331"/>
            </a:xfrm>
            <a:prstGeom prst="rect">
              <a:avLst/>
            </a:prstGeom>
            <a:noFill/>
          </p:spPr>
          <p:txBody>
            <a:bodyPr wrap="square" rtlCol="0">
              <a:spAutoFit/>
            </a:bodyPr>
            <a:lstStyle/>
            <a:p>
              <a:r>
                <a:rPr lang="en-US" sz="3600" dirty="0" smtClean="0">
                  <a:solidFill>
                    <a:srgbClr val="FFFFFF"/>
                  </a:solidFill>
                  <a:latin typeface="Arial"/>
                  <a:cs typeface="Arial"/>
                </a:rPr>
                <a:t>18,000+</a:t>
              </a:r>
              <a:endParaRPr lang="en-US" sz="3600" dirty="0">
                <a:solidFill>
                  <a:srgbClr val="FFFFFF"/>
                </a:solidFill>
                <a:latin typeface="Arial"/>
                <a:cs typeface="Arial"/>
              </a:endParaRPr>
            </a:p>
          </p:txBody>
        </p:sp>
        <p:sp>
          <p:nvSpPr>
            <p:cNvPr id="19" name="TextBox 18"/>
            <p:cNvSpPr txBox="1"/>
            <p:nvPr/>
          </p:nvSpPr>
          <p:spPr>
            <a:xfrm>
              <a:off x="304800" y="5752160"/>
              <a:ext cx="4114800" cy="338554"/>
            </a:xfrm>
            <a:prstGeom prst="rect">
              <a:avLst/>
            </a:prstGeom>
            <a:noFill/>
          </p:spPr>
          <p:txBody>
            <a:bodyPr wrap="square" rtlCol="0">
              <a:spAutoFit/>
            </a:bodyPr>
            <a:lstStyle/>
            <a:p>
              <a:pPr algn="r"/>
              <a:endParaRPr lang="en-US" sz="1600" dirty="0">
                <a:solidFill>
                  <a:srgbClr val="FFFFFF"/>
                </a:solidFill>
                <a:latin typeface="Arial"/>
                <a:cs typeface="Arial"/>
              </a:endParaRPr>
            </a:p>
          </p:txBody>
        </p:sp>
        <p:cxnSp>
          <p:nvCxnSpPr>
            <p:cNvPr id="20" name="Straight Connector 19"/>
            <p:cNvCxnSpPr/>
            <p:nvPr/>
          </p:nvCxnSpPr>
          <p:spPr>
            <a:xfrm>
              <a:off x="3962400" y="5791200"/>
              <a:ext cx="0" cy="951131"/>
            </a:xfrm>
            <a:prstGeom prst="line">
              <a:avLst/>
            </a:prstGeom>
            <a:ln>
              <a:solidFill>
                <a:srgbClr val="E5A535"/>
              </a:solidFill>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0" y="6553200"/>
              <a:ext cx="2514600" cy="246221"/>
            </a:xfrm>
            <a:prstGeom prst="rect">
              <a:avLst/>
            </a:prstGeom>
            <a:noFill/>
          </p:spPr>
          <p:txBody>
            <a:bodyPr wrap="square" rtlCol="0">
              <a:spAutoFit/>
            </a:bodyPr>
            <a:lstStyle/>
            <a:p>
              <a:r>
                <a:rPr lang="en-US" sz="1000" dirty="0" smtClean="0">
                  <a:solidFill>
                    <a:srgbClr val="FFFFFF"/>
                  </a:solidFill>
                  <a:latin typeface="Arial"/>
                  <a:cs typeface="Arial"/>
                </a:rPr>
                <a:t>*Stats as of August 2016</a:t>
              </a:r>
              <a:endParaRPr lang="en-US" sz="1000" dirty="0">
                <a:solidFill>
                  <a:srgbClr val="FFFFFF"/>
                </a:solidFill>
                <a:latin typeface="Arial"/>
                <a:cs typeface="Arial"/>
              </a:endParaRPr>
            </a:p>
          </p:txBody>
        </p:sp>
        <p:sp>
          <p:nvSpPr>
            <p:cNvPr id="4" name="TextBox 3"/>
            <p:cNvSpPr txBox="1"/>
            <p:nvPr/>
          </p:nvSpPr>
          <p:spPr>
            <a:xfrm>
              <a:off x="76200" y="120134"/>
              <a:ext cx="4876800" cy="338554"/>
            </a:xfrm>
            <a:prstGeom prst="rect">
              <a:avLst/>
            </a:prstGeom>
            <a:noFill/>
          </p:spPr>
          <p:txBody>
            <a:bodyPr wrap="square" rtlCol="0">
              <a:spAutoFit/>
            </a:bodyPr>
            <a:lstStyle/>
            <a:p>
              <a:pPr algn="ctr"/>
              <a:r>
                <a:rPr lang="en-US" sz="1600" dirty="0" smtClean="0">
                  <a:solidFill>
                    <a:schemeClr val="bg1"/>
                  </a:solidFill>
                  <a:latin typeface="Arial Black"/>
                  <a:cs typeface="Arial Black"/>
                </a:rPr>
                <a:t>WWW.FLICKR.COM/BIODIVLIBRARY</a:t>
              </a:r>
              <a:endParaRPr lang="en-US" sz="1600" dirty="0">
                <a:solidFill>
                  <a:schemeClr val="bg1"/>
                </a:solidFill>
                <a:latin typeface="Arial Black"/>
                <a:cs typeface="Arial Black"/>
              </a:endParaRPr>
            </a:p>
          </p:txBody>
        </p:sp>
      </p:grpSp>
    </p:spTree>
    <p:extLst>
      <p:ext uri="{BB962C8B-B14F-4D97-AF65-F5344CB8AC3E}">
        <p14:creationId xmlns:p14="http://schemas.microsoft.com/office/powerpoint/2010/main" val="31624299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3959" t="31111" r="30113" b="15556"/>
          <a:stretch/>
        </p:blipFill>
        <p:spPr>
          <a:xfrm>
            <a:off x="394081" y="304801"/>
            <a:ext cx="8355838" cy="5457970"/>
          </a:xfrm>
          <a:prstGeom prst="rect">
            <a:avLst/>
          </a:prstGeom>
        </p:spPr>
      </p:pic>
    </p:spTree>
    <p:extLst>
      <p:ext uri="{BB962C8B-B14F-4D97-AF65-F5344CB8AC3E}">
        <p14:creationId xmlns:p14="http://schemas.microsoft.com/office/powerpoint/2010/main" val="4055456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23750" t="31111" r="30832" b="14815"/>
          <a:stretch/>
        </p:blipFill>
        <p:spPr>
          <a:xfrm>
            <a:off x="419100" y="304800"/>
            <a:ext cx="8305800" cy="5562600"/>
          </a:xfrm>
          <a:prstGeom prst="rect">
            <a:avLst/>
          </a:prstGeom>
        </p:spPr>
      </p:pic>
    </p:spTree>
    <p:extLst>
      <p:ext uri="{BB962C8B-B14F-4D97-AF65-F5344CB8AC3E}">
        <p14:creationId xmlns:p14="http://schemas.microsoft.com/office/powerpoint/2010/main" val="3569421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870" r="31333" b="755"/>
          <a:stretch/>
        </p:blipFill>
        <p:spPr>
          <a:xfrm>
            <a:off x="1828800" y="76200"/>
            <a:ext cx="5943599" cy="6462214"/>
          </a:xfrm>
          <a:prstGeom prst="rect">
            <a:avLst/>
          </a:prstGeom>
        </p:spPr>
      </p:pic>
    </p:spTree>
    <p:extLst>
      <p:ext uri="{BB962C8B-B14F-4D97-AF65-F5344CB8AC3E}">
        <p14:creationId xmlns:p14="http://schemas.microsoft.com/office/powerpoint/2010/main" val="1342561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3450" y="674252"/>
            <a:ext cx="7277100" cy="707886"/>
          </a:xfrm>
          <a:prstGeom prst="rect">
            <a:avLst/>
          </a:prstGeom>
        </p:spPr>
        <p:txBody>
          <a:bodyPr wrap="square">
            <a:spAutoFit/>
          </a:bodyPr>
          <a:lstStyle/>
          <a:p>
            <a:pPr algn="r"/>
            <a:r>
              <a:rPr lang="en-CA" sz="4000" dirty="0"/>
              <a:t>http://</a:t>
            </a:r>
            <a:r>
              <a:rPr lang="en-CA" sz="4000" dirty="0" smtClean="0"/>
              <a:t>www.biodiversitylibrary.org</a:t>
            </a:r>
            <a:endParaRPr lang="en-CA" sz="4000" dirty="0"/>
          </a:p>
        </p:txBody>
      </p:sp>
      <p:pic>
        <p:nvPicPr>
          <p:cNvPr id="4" name="Picture 3"/>
          <p:cNvPicPr>
            <a:picLocks noChangeAspect="1"/>
          </p:cNvPicPr>
          <p:nvPr/>
        </p:nvPicPr>
        <p:blipFill rotWithShape="1">
          <a:blip r:embed="rId3"/>
          <a:srcRect l="23133" t="8148" r="21971" b="42804"/>
          <a:stretch/>
        </p:blipFill>
        <p:spPr>
          <a:xfrm>
            <a:off x="761999" y="1520680"/>
            <a:ext cx="7844679" cy="3942626"/>
          </a:xfrm>
          <a:prstGeom prst="rect">
            <a:avLst/>
          </a:prstGeom>
        </p:spPr>
      </p:pic>
    </p:spTree>
    <p:extLst>
      <p:ext uri="{BB962C8B-B14F-4D97-AF65-F5344CB8AC3E}">
        <p14:creationId xmlns:p14="http://schemas.microsoft.com/office/powerpoint/2010/main" val="525754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idx="4294967295"/>
          </p:nvPr>
        </p:nvSpPr>
        <p:spPr>
          <a:xfrm>
            <a:off x="2667000" y="2209800"/>
            <a:ext cx="6019800" cy="1066800"/>
          </a:xfrm>
          <a:prstGeom prst="rect">
            <a:avLst/>
          </a:prstGeom>
        </p:spPr>
        <p:txBody>
          <a:bodyPr>
            <a:noAutofit/>
          </a:bodyPr>
          <a:lstStyle/>
          <a:p>
            <a:r>
              <a:rPr lang="en-US" dirty="0" smtClean="0">
                <a:solidFill>
                  <a:srgbClr val="909C45"/>
                </a:solidFill>
                <a:latin typeface="Arial Black"/>
                <a:cs typeface="Arial Black"/>
              </a:rPr>
              <a:t>Merci / Thank You!</a:t>
            </a:r>
            <a:endParaRPr lang="en-US" dirty="0">
              <a:solidFill>
                <a:srgbClr val="909C45"/>
              </a:solidFill>
              <a:latin typeface="Arial Black"/>
              <a:cs typeface="Arial Black"/>
            </a:endParaRPr>
          </a:p>
        </p:txBody>
      </p:sp>
      <p:sp>
        <p:nvSpPr>
          <p:cNvPr id="5" name="Subtitle 2"/>
          <p:cNvSpPr>
            <a:spLocks noGrp="1"/>
          </p:cNvSpPr>
          <p:nvPr>
            <p:ph type="subTitle" idx="4294967295"/>
          </p:nvPr>
        </p:nvSpPr>
        <p:spPr>
          <a:xfrm>
            <a:off x="2667000" y="3276600"/>
            <a:ext cx="5943600" cy="762000"/>
          </a:xfrm>
          <a:prstGeom prst="rect">
            <a:avLst/>
          </a:prstGeom>
        </p:spPr>
        <p:txBody>
          <a:bodyPr/>
          <a:lstStyle/>
          <a:p>
            <a:pPr marL="0" indent="0" algn="ctr">
              <a:buNone/>
            </a:pPr>
            <a:r>
              <a:rPr lang="en-US" i="1" dirty="0" smtClean="0">
                <a:solidFill>
                  <a:schemeClr val="tx1">
                    <a:lumMod val="75000"/>
                    <a:lumOff val="25000"/>
                  </a:schemeClr>
                </a:solidFill>
                <a:latin typeface="Arial"/>
                <a:cs typeface="Arial"/>
              </a:rPr>
              <a:t>Questions?</a:t>
            </a:r>
            <a:endParaRPr lang="en-US" i="1" dirty="0">
              <a:solidFill>
                <a:schemeClr val="tx1">
                  <a:lumMod val="75000"/>
                  <a:lumOff val="25000"/>
                </a:schemeClr>
              </a:solidFill>
              <a:latin typeface="Arial"/>
              <a:cs typeface="Arial"/>
            </a:endParaRPr>
          </a:p>
        </p:txBody>
      </p:sp>
      <p:sp>
        <p:nvSpPr>
          <p:cNvPr id="6" name="TextBox 5"/>
          <p:cNvSpPr txBox="1"/>
          <p:nvPr/>
        </p:nvSpPr>
        <p:spPr>
          <a:xfrm>
            <a:off x="3429000" y="4528066"/>
            <a:ext cx="4495800" cy="646331"/>
          </a:xfrm>
          <a:prstGeom prst="rect">
            <a:avLst/>
          </a:prstGeom>
          <a:noFill/>
        </p:spPr>
        <p:txBody>
          <a:bodyPr wrap="square" rtlCol="0">
            <a:spAutoFit/>
          </a:bodyPr>
          <a:lstStyle/>
          <a:p>
            <a:pPr algn="ctr"/>
            <a:r>
              <a:rPr lang="en-US" dirty="0" err="1" smtClean="0">
                <a:solidFill>
                  <a:srgbClr val="B41D70"/>
                </a:solidFill>
                <a:latin typeface="Arial Black"/>
                <a:cs typeface="Arial Black"/>
              </a:rPr>
              <a:t>Musée</a:t>
            </a:r>
            <a:r>
              <a:rPr lang="en-US" dirty="0" smtClean="0">
                <a:solidFill>
                  <a:srgbClr val="B41D70"/>
                </a:solidFill>
                <a:latin typeface="Arial Black"/>
                <a:cs typeface="Arial Black"/>
              </a:rPr>
              <a:t> </a:t>
            </a:r>
            <a:r>
              <a:rPr lang="en-US" dirty="0" err="1" smtClean="0">
                <a:solidFill>
                  <a:srgbClr val="B41D70"/>
                </a:solidFill>
                <a:latin typeface="Arial Black"/>
                <a:cs typeface="Arial Black"/>
              </a:rPr>
              <a:t>canadien</a:t>
            </a:r>
            <a:r>
              <a:rPr lang="en-US" dirty="0" smtClean="0">
                <a:solidFill>
                  <a:srgbClr val="B41D70"/>
                </a:solidFill>
                <a:latin typeface="Arial Black"/>
                <a:cs typeface="Arial Black"/>
              </a:rPr>
              <a:t> de la nature / Canadian Museum of Nature</a:t>
            </a:r>
            <a:endParaRPr lang="en-US" dirty="0">
              <a:solidFill>
                <a:srgbClr val="B41D70"/>
              </a:solidFill>
              <a:latin typeface="Arial Black"/>
              <a:cs typeface="Arial Black"/>
            </a:endParaRPr>
          </a:p>
        </p:txBody>
      </p:sp>
    </p:spTree>
    <p:extLst>
      <p:ext uri="{BB962C8B-B14F-4D97-AF65-F5344CB8AC3E}">
        <p14:creationId xmlns:p14="http://schemas.microsoft.com/office/powerpoint/2010/main" val="173546742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www.euss.edu.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304800" y="2286000"/>
            <a:ext cx="8534400" cy="2185214"/>
          </a:xfrm>
          <a:prstGeom prst="rect">
            <a:avLst/>
          </a:prstGeom>
          <a:noFill/>
        </p:spPr>
        <p:txBody>
          <a:bodyPr wrap="square" rtlCol="0">
            <a:spAutoFit/>
          </a:bodyPr>
          <a:lstStyle/>
          <a:p>
            <a:pPr algn="ctr"/>
            <a:r>
              <a:rPr lang="en-US" sz="3400" dirty="0" smtClean="0">
                <a:solidFill>
                  <a:srgbClr val="FFFFFF"/>
                </a:solidFill>
                <a:latin typeface="Arial Black"/>
                <a:cs typeface="Arial Black"/>
              </a:rPr>
              <a:t>La ‘’Biodiversity Heritage Library’’ </a:t>
            </a:r>
            <a:r>
              <a:rPr lang="en-US" sz="3400" dirty="0" err="1" smtClean="0">
                <a:solidFill>
                  <a:srgbClr val="FFFFFF"/>
                </a:solidFill>
                <a:latin typeface="Arial Black"/>
                <a:cs typeface="Arial Black"/>
              </a:rPr>
              <a:t>donne</a:t>
            </a:r>
            <a:r>
              <a:rPr lang="en-US" sz="3400" dirty="0" smtClean="0">
                <a:solidFill>
                  <a:srgbClr val="FFFFFF"/>
                </a:solidFill>
                <a:latin typeface="Arial Black"/>
                <a:cs typeface="Arial Black"/>
              </a:rPr>
              <a:t> un </a:t>
            </a:r>
            <a:r>
              <a:rPr lang="en-US" sz="3400" dirty="0" err="1" smtClean="0">
                <a:solidFill>
                  <a:srgbClr val="FFFFFF"/>
                </a:solidFill>
                <a:latin typeface="Arial Black"/>
                <a:cs typeface="Arial Black"/>
              </a:rPr>
              <a:t>accès</a:t>
            </a:r>
            <a:r>
              <a:rPr lang="en-US" sz="3400" dirty="0" smtClean="0">
                <a:solidFill>
                  <a:srgbClr val="FFFFFF"/>
                </a:solidFill>
                <a:latin typeface="Arial Black"/>
                <a:cs typeface="Arial Black"/>
              </a:rPr>
              <a:t> </a:t>
            </a:r>
            <a:r>
              <a:rPr lang="en-US" sz="3400" dirty="0" err="1" smtClean="0">
                <a:solidFill>
                  <a:srgbClr val="FFFFFF"/>
                </a:solidFill>
                <a:latin typeface="Arial Black"/>
                <a:cs typeface="Arial Black"/>
              </a:rPr>
              <a:t>gratuit</a:t>
            </a:r>
            <a:r>
              <a:rPr lang="en-US" sz="3400" dirty="0" smtClean="0">
                <a:solidFill>
                  <a:srgbClr val="FFFFFF"/>
                </a:solidFill>
                <a:latin typeface="Arial Black"/>
                <a:cs typeface="Arial Black"/>
              </a:rPr>
              <a:t> et </a:t>
            </a:r>
            <a:r>
              <a:rPr lang="en-US" sz="3400" dirty="0" err="1" smtClean="0">
                <a:solidFill>
                  <a:srgbClr val="FFFFFF"/>
                </a:solidFill>
                <a:latin typeface="Arial Black"/>
                <a:cs typeface="Arial Black"/>
              </a:rPr>
              <a:t>en</a:t>
            </a:r>
            <a:r>
              <a:rPr lang="en-US" sz="3400" dirty="0" smtClean="0">
                <a:solidFill>
                  <a:srgbClr val="FFFFFF"/>
                </a:solidFill>
                <a:latin typeface="Arial Black"/>
                <a:cs typeface="Arial Black"/>
              </a:rPr>
              <a:t> </a:t>
            </a:r>
            <a:r>
              <a:rPr lang="en-US" sz="3400" dirty="0" err="1" smtClean="0">
                <a:solidFill>
                  <a:srgbClr val="FFFFFF"/>
                </a:solidFill>
                <a:latin typeface="Arial Black"/>
                <a:cs typeface="Arial Black"/>
              </a:rPr>
              <a:t>ligne</a:t>
            </a:r>
            <a:r>
              <a:rPr lang="en-US" sz="3400" dirty="0" smtClean="0">
                <a:solidFill>
                  <a:srgbClr val="FFFFFF"/>
                </a:solidFill>
                <a:latin typeface="Arial Black"/>
                <a:cs typeface="Arial Black"/>
              </a:rPr>
              <a:t> des </a:t>
            </a:r>
            <a:r>
              <a:rPr lang="en-US" sz="3400" dirty="0" err="1" smtClean="0">
                <a:solidFill>
                  <a:srgbClr val="FFFFFF"/>
                </a:solidFill>
                <a:latin typeface="Arial Black"/>
                <a:cs typeface="Arial Black"/>
              </a:rPr>
              <a:t>ressources</a:t>
            </a:r>
            <a:r>
              <a:rPr lang="en-US" sz="3400" dirty="0" smtClean="0">
                <a:solidFill>
                  <a:srgbClr val="FFFFFF"/>
                </a:solidFill>
                <a:latin typeface="Arial Black"/>
                <a:cs typeface="Arial Black"/>
              </a:rPr>
              <a:t> </a:t>
            </a:r>
            <a:r>
              <a:rPr lang="en-US" sz="3400" dirty="0" err="1" smtClean="0">
                <a:solidFill>
                  <a:srgbClr val="FFFFFF"/>
                </a:solidFill>
                <a:latin typeface="Arial Black"/>
                <a:cs typeface="Arial Black"/>
              </a:rPr>
              <a:t>bibliothécaires</a:t>
            </a:r>
            <a:r>
              <a:rPr lang="en-US" sz="3400" dirty="0" smtClean="0">
                <a:solidFill>
                  <a:srgbClr val="FFFFFF"/>
                </a:solidFill>
                <a:latin typeface="Arial Black"/>
                <a:cs typeface="Arial Black"/>
              </a:rPr>
              <a:t> à travers le monde.  </a:t>
            </a:r>
            <a:endParaRPr lang="en-US" sz="3400" dirty="0">
              <a:solidFill>
                <a:srgbClr val="FFFFFF"/>
              </a:solidFill>
              <a:latin typeface="Arial Black"/>
              <a:cs typeface="Arial Black"/>
            </a:endParaRPr>
          </a:p>
        </p:txBody>
      </p:sp>
      <p:pic>
        <p:nvPicPr>
          <p:cNvPr id="6" name="Picture 5" descr="BHL-CombinedWhit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6040694"/>
            <a:ext cx="1828799" cy="588705"/>
          </a:xfrm>
          <a:prstGeom prst="rect">
            <a:avLst/>
          </a:prstGeom>
        </p:spPr>
      </p:pic>
    </p:spTree>
    <p:extLst>
      <p:ext uri="{BB962C8B-B14F-4D97-AF65-F5344CB8AC3E}">
        <p14:creationId xmlns:p14="http://schemas.microsoft.com/office/powerpoint/2010/main" val="148846946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www.euss.edu.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304800" y="2286000"/>
            <a:ext cx="8534400" cy="2185214"/>
          </a:xfrm>
          <a:prstGeom prst="rect">
            <a:avLst/>
          </a:prstGeom>
          <a:noFill/>
        </p:spPr>
        <p:txBody>
          <a:bodyPr wrap="square" rtlCol="0">
            <a:spAutoFit/>
          </a:bodyPr>
          <a:lstStyle/>
          <a:p>
            <a:pPr algn="ctr"/>
            <a:r>
              <a:rPr lang="en-US" sz="3400" dirty="0" smtClean="0">
                <a:solidFill>
                  <a:srgbClr val="FFFFFF"/>
                </a:solidFill>
                <a:latin typeface="Arial Black"/>
                <a:cs typeface="Arial Black"/>
              </a:rPr>
              <a:t>The Biodiversity Heritage Library provides free and open online access to library collections from around the world.</a:t>
            </a:r>
            <a:endParaRPr lang="en-US" sz="3400" dirty="0">
              <a:solidFill>
                <a:srgbClr val="FFFFFF"/>
              </a:solidFill>
              <a:latin typeface="Arial Black"/>
              <a:cs typeface="Arial Black"/>
            </a:endParaRPr>
          </a:p>
        </p:txBody>
      </p:sp>
      <p:pic>
        <p:nvPicPr>
          <p:cNvPr id="6" name="Picture 5" descr="BHL-CombinedWhit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6040694"/>
            <a:ext cx="1828799" cy="588705"/>
          </a:xfrm>
          <a:prstGeom prst="rect">
            <a:avLst/>
          </a:prstGeom>
        </p:spPr>
      </p:pic>
    </p:spTree>
    <p:extLst>
      <p:ext uri="{BB962C8B-B14F-4D97-AF65-F5344CB8AC3E}">
        <p14:creationId xmlns:p14="http://schemas.microsoft.com/office/powerpoint/2010/main" val="5263329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cre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0" y="2743200"/>
            <a:ext cx="9144000" cy="1200329"/>
          </a:xfrm>
          <a:prstGeom prst="rect">
            <a:avLst/>
          </a:prstGeom>
          <a:noFill/>
        </p:spPr>
        <p:txBody>
          <a:bodyPr wrap="square" rtlCol="0">
            <a:spAutoFit/>
          </a:bodyPr>
          <a:lstStyle/>
          <a:p>
            <a:pPr algn="ctr"/>
            <a:r>
              <a:rPr lang="fr-CA" dirty="0" smtClean="0">
                <a:solidFill>
                  <a:srgbClr val="FFFFFF"/>
                </a:solidFill>
                <a:latin typeface="Arial Black"/>
                <a:cs typeface="Arial Black"/>
              </a:rPr>
              <a:t>BHL(www.biodiversitylibrary.org</a:t>
            </a:r>
            <a:r>
              <a:rPr lang="fr-CA" dirty="0">
                <a:solidFill>
                  <a:srgbClr val="FFFFFF"/>
                </a:solidFill>
                <a:latin typeface="Arial Black"/>
                <a:cs typeface="Arial Black"/>
              </a:rPr>
              <a:t>) est une bibliothèque numérique à accès libre pour la littérature et les archives sur la biodiversité</a:t>
            </a:r>
            <a:r>
              <a:rPr lang="fr-CA" dirty="0" smtClean="0">
                <a:solidFill>
                  <a:srgbClr val="FFFFFF"/>
                </a:solidFill>
                <a:latin typeface="Arial Black"/>
                <a:cs typeface="Arial Black"/>
              </a:rPr>
              <a:t>.</a:t>
            </a:r>
          </a:p>
          <a:p>
            <a:pPr algn="ctr"/>
            <a:r>
              <a:rPr lang="en-US" dirty="0" smtClean="0">
                <a:solidFill>
                  <a:srgbClr val="FFFFFF"/>
                </a:solidFill>
                <a:latin typeface="Arial Black"/>
                <a:cs typeface="Arial Black"/>
              </a:rPr>
              <a:t>The Biodiversity Heritage Library (</a:t>
            </a:r>
            <a:r>
              <a:rPr lang="en-US" dirty="0" smtClean="0">
                <a:solidFill>
                  <a:schemeClr val="bg1"/>
                </a:solidFill>
                <a:latin typeface="Arial Black"/>
                <a:cs typeface="Arial Black"/>
              </a:rPr>
              <a:t>www.biodiversitylibrary.org</a:t>
            </a:r>
            <a:r>
              <a:rPr lang="en-US" dirty="0" smtClean="0">
                <a:solidFill>
                  <a:srgbClr val="FFFFFF"/>
                </a:solidFill>
                <a:latin typeface="Arial Black"/>
                <a:cs typeface="Arial Black"/>
              </a:rPr>
              <a:t>) is an open access digital library for biodiversity literature and archives.</a:t>
            </a:r>
            <a:endParaRPr lang="en-US" dirty="0">
              <a:solidFill>
                <a:srgbClr val="FFFFFF"/>
              </a:solidFill>
              <a:latin typeface="Arial Black"/>
              <a:cs typeface="Arial Black"/>
            </a:endParaRPr>
          </a:p>
        </p:txBody>
      </p:sp>
    </p:spTree>
    <p:extLst>
      <p:ext uri="{BB962C8B-B14F-4D97-AF65-F5344CB8AC3E}">
        <p14:creationId xmlns:p14="http://schemas.microsoft.com/office/powerpoint/2010/main" val="275974458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stway University of Social Scienc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10" name="Group 9"/>
          <p:cNvGrpSpPr/>
          <p:nvPr/>
        </p:nvGrpSpPr>
        <p:grpSpPr>
          <a:xfrm>
            <a:off x="762000" y="609600"/>
            <a:ext cx="8153399" cy="6019799"/>
            <a:chOff x="762000" y="609600"/>
            <a:chExt cx="8153399" cy="6019799"/>
          </a:xfrm>
        </p:grpSpPr>
        <p:pic>
          <p:nvPicPr>
            <p:cNvPr id="4" name="Picture 3" descr="BHL-CombinedWhit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6040694"/>
              <a:ext cx="1828799" cy="588705"/>
            </a:xfrm>
            <a:prstGeom prst="rect">
              <a:avLst/>
            </a:prstGeom>
          </p:spPr>
        </p:pic>
        <p:sp>
          <p:nvSpPr>
            <p:cNvPr id="5" name="TextBox 4"/>
            <p:cNvSpPr txBox="1"/>
            <p:nvPr/>
          </p:nvSpPr>
          <p:spPr>
            <a:xfrm>
              <a:off x="762000" y="609600"/>
              <a:ext cx="7848600" cy="584775"/>
            </a:xfrm>
            <a:prstGeom prst="rect">
              <a:avLst/>
            </a:prstGeom>
            <a:noFill/>
          </p:spPr>
          <p:txBody>
            <a:bodyPr wrap="square" rtlCol="0">
              <a:spAutoFit/>
            </a:bodyPr>
            <a:lstStyle/>
            <a:p>
              <a:r>
                <a:rPr lang="en-US" sz="3200" dirty="0" smtClean="0">
                  <a:solidFill>
                    <a:srgbClr val="B41D70"/>
                  </a:solidFill>
                  <a:latin typeface="Arial Black"/>
                  <a:cs typeface="Arial Black"/>
                </a:rPr>
                <a:t>BHL </a:t>
              </a:r>
              <a:r>
                <a:rPr lang="en-US" sz="3200" dirty="0" err="1" smtClean="0">
                  <a:solidFill>
                    <a:srgbClr val="B41D70"/>
                  </a:solidFill>
                  <a:latin typeface="Arial Black"/>
                  <a:cs typeface="Arial Black"/>
                </a:rPr>
                <a:t>est</a:t>
              </a:r>
              <a:r>
                <a:rPr lang="en-US" sz="3200" dirty="0" smtClean="0">
                  <a:solidFill>
                    <a:srgbClr val="B41D70"/>
                  </a:solidFill>
                  <a:latin typeface="Arial Black"/>
                  <a:cs typeface="Arial Black"/>
                </a:rPr>
                <a:t> un consortium </a:t>
              </a:r>
              <a:r>
                <a:rPr lang="en-US" sz="3200" dirty="0" err="1" smtClean="0">
                  <a:solidFill>
                    <a:srgbClr val="B41D70"/>
                  </a:solidFill>
                  <a:latin typeface="Arial Black"/>
                  <a:cs typeface="Arial Black"/>
                </a:rPr>
                <a:t>mondial</a:t>
              </a:r>
              <a:endParaRPr lang="en-US" sz="3200" dirty="0">
                <a:solidFill>
                  <a:srgbClr val="B41D70"/>
                </a:solidFill>
                <a:latin typeface="Arial Black"/>
                <a:cs typeface="Arial Black"/>
              </a:endParaRPr>
            </a:p>
          </p:txBody>
        </p:sp>
        <p:sp>
          <p:nvSpPr>
            <p:cNvPr id="6" name="TextBox 5"/>
            <p:cNvSpPr txBox="1"/>
            <p:nvPr/>
          </p:nvSpPr>
          <p:spPr>
            <a:xfrm>
              <a:off x="762000" y="3962400"/>
              <a:ext cx="3429000" cy="830997"/>
            </a:xfrm>
            <a:prstGeom prst="rect">
              <a:avLst/>
            </a:prstGeom>
            <a:noFill/>
          </p:spPr>
          <p:txBody>
            <a:bodyPr wrap="square" rtlCol="0">
              <a:spAutoFit/>
            </a:bodyPr>
            <a:lstStyle/>
            <a:p>
              <a:r>
                <a:rPr lang="en-US" sz="4800" dirty="0" smtClean="0">
                  <a:solidFill>
                    <a:srgbClr val="1E2268"/>
                  </a:solidFill>
                  <a:latin typeface="Arial Black"/>
                  <a:cs typeface="Arial Black"/>
                </a:rPr>
                <a:t>16</a:t>
              </a:r>
              <a:r>
                <a:rPr lang="en-US" dirty="0" smtClean="0">
                  <a:solidFill>
                    <a:srgbClr val="1E2268"/>
                  </a:solidFill>
                  <a:latin typeface="Arial"/>
                  <a:cs typeface="Arial"/>
                </a:rPr>
                <a:t> </a:t>
              </a:r>
              <a:r>
                <a:rPr lang="en-US" sz="3000" dirty="0" smtClean="0">
                  <a:solidFill>
                    <a:srgbClr val="1E2268"/>
                  </a:solidFill>
                  <a:latin typeface="Arial"/>
                  <a:cs typeface="Arial"/>
                </a:rPr>
                <a:t>MEMBRES</a:t>
              </a:r>
              <a:endParaRPr lang="en-US" sz="3000" dirty="0">
                <a:solidFill>
                  <a:srgbClr val="1E2268"/>
                </a:solidFill>
                <a:latin typeface="Arial"/>
                <a:cs typeface="Arial"/>
              </a:endParaRPr>
            </a:p>
          </p:txBody>
        </p:sp>
        <p:sp>
          <p:nvSpPr>
            <p:cNvPr id="7" name="TextBox 6"/>
            <p:cNvSpPr txBox="1"/>
            <p:nvPr/>
          </p:nvSpPr>
          <p:spPr>
            <a:xfrm>
              <a:off x="1524000" y="5224046"/>
              <a:ext cx="2362200" cy="338554"/>
            </a:xfrm>
            <a:prstGeom prst="rect">
              <a:avLst/>
            </a:prstGeom>
            <a:noFill/>
          </p:spPr>
          <p:txBody>
            <a:bodyPr wrap="square" rtlCol="0">
              <a:spAutoFit/>
            </a:bodyPr>
            <a:lstStyle/>
            <a:p>
              <a:pPr algn="r"/>
              <a:r>
                <a:rPr lang="en-US" sz="1600" dirty="0" smtClean="0">
                  <a:solidFill>
                    <a:schemeClr val="bg1">
                      <a:lumMod val="50000"/>
                    </a:schemeClr>
                  </a:solidFill>
                  <a:latin typeface="Arial"/>
                  <a:cs typeface="Arial"/>
                </a:rPr>
                <a:t>DEPUIS AOÛT 2016</a:t>
              </a:r>
              <a:endParaRPr lang="en-US" sz="1600" dirty="0">
                <a:solidFill>
                  <a:schemeClr val="bg1">
                    <a:lumMod val="50000"/>
                  </a:schemeClr>
                </a:solidFill>
                <a:latin typeface="Arial"/>
                <a:cs typeface="Arial"/>
              </a:endParaRPr>
            </a:p>
          </p:txBody>
        </p:sp>
        <p:sp>
          <p:nvSpPr>
            <p:cNvPr id="8" name="TextBox 7"/>
            <p:cNvSpPr txBox="1"/>
            <p:nvPr/>
          </p:nvSpPr>
          <p:spPr>
            <a:xfrm>
              <a:off x="762000" y="4572000"/>
              <a:ext cx="3429000" cy="830997"/>
            </a:xfrm>
            <a:prstGeom prst="rect">
              <a:avLst/>
            </a:prstGeom>
            <a:noFill/>
          </p:spPr>
          <p:txBody>
            <a:bodyPr wrap="square" rtlCol="0">
              <a:spAutoFit/>
            </a:bodyPr>
            <a:lstStyle/>
            <a:p>
              <a:r>
                <a:rPr lang="en-US" sz="4800" dirty="0" smtClean="0">
                  <a:solidFill>
                    <a:srgbClr val="B41D70"/>
                  </a:solidFill>
                  <a:latin typeface="Arial Black"/>
                  <a:cs typeface="Arial Black"/>
                </a:rPr>
                <a:t>15</a:t>
              </a:r>
              <a:r>
                <a:rPr lang="en-US" dirty="0" smtClean="0">
                  <a:solidFill>
                    <a:srgbClr val="B41D70"/>
                  </a:solidFill>
                  <a:latin typeface="Arial"/>
                  <a:cs typeface="Arial"/>
                </a:rPr>
                <a:t> </a:t>
              </a:r>
              <a:r>
                <a:rPr lang="en-US" sz="3000" dirty="0" smtClean="0">
                  <a:solidFill>
                    <a:srgbClr val="B41D70"/>
                  </a:solidFill>
                  <a:latin typeface="Arial"/>
                  <a:cs typeface="Arial"/>
                </a:rPr>
                <a:t>AFFILIÉS</a:t>
              </a:r>
              <a:endParaRPr lang="en-US" sz="3000" dirty="0">
                <a:solidFill>
                  <a:srgbClr val="B41D70"/>
                </a:solidFill>
                <a:latin typeface="Arial"/>
                <a:cs typeface="Arial"/>
              </a:endParaRPr>
            </a:p>
          </p:txBody>
        </p:sp>
        <p:cxnSp>
          <p:nvCxnSpPr>
            <p:cNvPr id="9" name="Straight Connector 8"/>
            <p:cNvCxnSpPr/>
            <p:nvPr/>
          </p:nvCxnSpPr>
          <p:spPr>
            <a:xfrm flipH="1">
              <a:off x="1752601" y="4800600"/>
              <a:ext cx="1904999" cy="0"/>
            </a:xfrm>
            <a:prstGeom prst="line">
              <a:avLst/>
            </a:prstGeom>
            <a:ln>
              <a:solidFill>
                <a:srgbClr val="31ABAB"/>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800600" y="5029200"/>
              <a:ext cx="4038600" cy="523220"/>
            </a:xfrm>
            <a:prstGeom prst="rect">
              <a:avLst/>
            </a:prstGeom>
            <a:noFill/>
          </p:spPr>
          <p:txBody>
            <a:bodyPr wrap="square" rtlCol="0">
              <a:spAutoFit/>
            </a:bodyPr>
            <a:lstStyle/>
            <a:p>
              <a:r>
                <a:rPr lang="en-US" sz="2800" dirty="0" smtClean="0">
                  <a:solidFill>
                    <a:srgbClr val="1E2268"/>
                  </a:solidFill>
                  <a:latin typeface="Arial Black"/>
                  <a:cs typeface="Arial Black"/>
                </a:rPr>
                <a:t>60+</a:t>
              </a:r>
              <a:r>
                <a:rPr lang="en-US" dirty="0" smtClean="0">
                  <a:solidFill>
                    <a:srgbClr val="1E2268"/>
                  </a:solidFill>
                  <a:latin typeface="Arial Black"/>
                  <a:cs typeface="Arial Black"/>
                </a:rPr>
                <a:t> </a:t>
              </a:r>
              <a:r>
                <a:rPr lang="en-US" dirty="0" smtClean="0">
                  <a:solidFill>
                    <a:srgbClr val="1E2268"/>
                  </a:solidFill>
                  <a:latin typeface="Arial"/>
                  <a:cs typeface="Arial"/>
                </a:rPr>
                <a:t>PARTENAIRES MONDIAUX</a:t>
              </a:r>
              <a:endParaRPr lang="en-US" dirty="0">
                <a:solidFill>
                  <a:srgbClr val="1E2268"/>
                </a:solidFill>
                <a:latin typeface="Arial"/>
                <a:cs typeface="Arial"/>
              </a:endParaRPr>
            </a:p>
          </p:txBody>
        </p:sp>
      </p:grpSp>
      <p:pic>
        <p:nvPicPr>
          <p:cNvPr id="11" name="Picture 10" descr="BHLInstitutionsAugust2016.ti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7400" y="1155980"/>
            <a:ext cx="6781800" cy="3842739"/>
          </a:xfrm>
          <a:prstGeom prst="rect">
            <a:avLst/>
          </a:prstGeom>
        </p:spPr>
      </p:pic>
    </p:spTree>
    <p:extLst>
      <p:ext uri="{BB962C8B-B14F-4D97-AF65-F5344CB8AC3E}">
        <p14:creationId xmlns:p14="http://schemas.microsoft.com/office/powerpoint/2010/main" val="404066291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stway University of Social Scienc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10" name="Group 9"/>
          <p:cNvGrpSpPr/>
          <p:nvPr/>
        </p:nvGrpSpPr>
        <p:grpSpPr>
          <a:xfrm>
            <a:off x="762000" y="609600"/>
            <a:ext cx="8153399" cy="6019799"/>
            <a:chOff x="762000" y="609600"/>
            <a:chExt cx="8153399" cy="6019799"/>
          </a:xfrm>
        </p:grpSpPr>
        <p:pic>
          <p:nvPicPr>
            <p:cNvPr id="4" name="Picture 3" descr="BHL-CombinedWhit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6040694"/>
              <a:ext cx="1828799" cy="588705"/>
            </a:xfrm>
            <a:prstGeom prst="rect">
              <a:avLst/>
            </a:prstGeom>
          </p:spPr>
        </p:pic>
        <p:sp>
          <p:nvSpPr>
            <p:cNvPr id="5" name="TextBox 4"/>
            <p:cNvSpPr txBox="1"/>
            <p:nvPr/>
          </p:nvSpPr>
          <p:spPr>
            <a:xfrm>
              <a:off x="762000" y="609600"/>
              <a:ext cx="7848600" cy="584776"/>
            </a:xfrm>
            <a:prstGeom prst="rect">
              <a:avLst/>
            </a:prstGeom>
            <a:noFill/>
          </p:spPr>
          <p:txBody>
            <a:bodyPr wrap="square" rtlCol="0">
              <a:spAutoFit/>
            </a:bodyPr>
            <a:lstStyle/>
            <a:p>
              <a:r>
                <a:rPr lang="en-US" sz="3200" dirty="0" smtClean="0">
                  <a:solidFill>
                    <a:srgbClr val="B41D70"/>
                  </a:solidFill>
                  <a:latin typeface="Arial Black"/>
                  <a:cs typeface="Arial Black"/>
                </a:rPr>
                <a:t>BHL is a Global Consortium</a:t>
              </a:r>
              <a:endParaRPr lang="en-US" sz="3200" dirty="0">
                <a:solidFill>
                  <a:srgbClr val="B41D70"/>
                </a:solidFill>
                <a:latin typeface="Arial Black"/>
                <a:cs typeface="Arial Black"/>
              </a:endParaRPr>
            </a:p>
          </p:txBody>
        </p:sp>
        <p:sp>
          <p:nvSpPr>
            <p:cNvPr id="6" name="TextBox 5"/>
            <p:cNvSpPr txBox="1"/>
            <p:nvPr/>
          </p:nvSpPr>
          <p:spPr>
            <a:xfrm>
              <a:off x="762000" y="3962400"/>
              <a:ext cx="3429000" cy="830997"/>
            </a:xfrm>
            <a:prstGeom prst="rect">
              <a:avLst/>
            </a:prstGeom>
            <a:noFill/>
          </p:spPr>
          <p:txBody>
            <a:bodyPr wrap="square" rtlCol="0">
              <a:spAutoFit/>
            </a:bodyPr>
            <a:lstStyle/>
            <a:p>
              <a:r>
                <a:rPr lang="en-US" sz="4800" dirty="0" smtClean="0">
                  <a:solidFill>
                    <a:srgbClr val="1E2268"/>
                  </a:solidFill>
                  <a:latin typeface="Arial Black"/>
                  <a:cs typeface="Arial Black"/>
                </a:rPr>
                <a:t>16</a:t>
              </a:r>
              <a:r>
                <a:rPr lang="en-US" dirty="0" smtClean="0">
                  <a:solidFill>
                    <a:srgbClr val="1E2268"/>
                  </a:solidFill>
                  <a:latin typeface="Arial"/>
                  <a:cs typeface="Arial"/>
                </a:rPr>
                <a:t> </a:t>
              </a:r>
              <a:r>
                <a:rPr lang="en-US" sz="3000" dirty="0" smtClean="0">
                  <a:solidFill>
                    <a:srgbClr val="1E2268"/>
                  </a:solidFill>
                  <a:latin typeface="Arial"/>
                  <a:cs typeface="Arial"/>
                </a:rPr>
                <a:t>MEMBERS</a:t>
              </a:r>
              <a:endParaRPr lang="en-US" sz="3000" dirty="0">
                <a:solidFill>
                  <a:srgbClr val="1E2268"/>
                </a:solidFill>
                <a:latin typeface="Arial"/>
                <a:cs typeface="Arial"/>
              </a:endParaRPr>
            </a:p>
          </p:txBody>
        </p:sp>
        <p:sp>
          <p:nvSpPr>
            <p:cNvPr id="7" name="TextBox 6"/>
            <p:cNvSpPr txBox="1"/>
            <p:nvPr/>
          </p:nvSpPr>
          <p:spPr>
            <a:xfrm>
              <a:off x="1524000" y="5224046"/>
              <a:ext cx="2362200" cy="338554"/>
            </a:xfrm>
            <a:prstGeom prst="rect">
              <a:avLst/>
            </a:prstGeom>
            <a:noFill/>
          </p:spPr>
          <p:txBody>
            <a:bodyPr wrap="square" rtlCol="0">
              <a:spAutoFit/>
            </a:bodyPr>
            <a:lstStyle/>
            <a:p>
              <a:pPr algn="r"/>
              <a:r>
                <a:rPr lang="en-US" sz="1600" dirty="0" smtClean="0">
                  <a:solidFill>
                    <a:schemeClr val="bg1">
                      <a:lumMod val="50000"/>
                    </a:schemeClr>
                  </a:solidFill>
                  <a:latin typeface="Arial"/>
                  <a:cs typeface="Arial"/>
                </a:rPr>
                <a:t>AS OF AUGUST 2016</a:t>
              </a:r>
              <a:endParaRPr lang="en-US" sz="1600" dirty="0">
                <a:solidFill>
                  <a:schemeClr val="bg1">
                    <a:lumMod val="50000"/>
                  </a:schemeClr>
                </a:solidFill>
                <a:latin typeface="Arial"/>
                <a:cs typeface="Arial"/>
              </a:endParaRPr>
            </a:p>
          </p:txBody>
        </p:sp>
        <p:sp>
          <p:nvSpPr>
            <p:cNvPr id="8" name="TextBox 7"/>
            <p:cNvSpPr txBox="1"/>
            <p:nvPr/>
          </p:nvSpPr>
          <p:spPr>
            <a:xfrm>
              <a:off x="762000" y="4572000"/>
              <a:ext cx="3429000" cy="830997"/>
            </a:xfrm>
            <a:prstGeom prst="rect">
              <a:avLst/>
            </a:prstGeom>
            <a:noFill/>
          </p:spPr>
          <p:txBody>
            <a:bodyPr wrap="square" rtlCol="0">
              <a:spAutoFit/>
            </a:bodyPr>
            <a:lstStyle/>
            <a:p>
              <a:r>
                <a:rPr lang="en-US" sz="4800" dirty="0" smtClean="0">
                  <a:solidFill>
                    <a:srgbClr val="B41D70"/>
                  </a:solidFill>
                  <a:latin typeface="Arial Black"/>
                  <a:cs typeface="Arial Black"/>
                </a:rPr>
                <a:t>15</a:t>
              </a:r>
              <a:r>
                <a:rPr lang="en-US" dirty="0" smtClean="0">
                  <a:solidFill>
                    <a:srgbClr val="B41D70"/>
                  </a:solidFill>
                  <a:latin typeface="Arial"/>
                  <a:cs typeface="Arial"/>
                </a:rPr>
                <a:t> </a:t>
              </a:r>
              <a:r>
                <a:rPr lang="en-US" sz="3000" dirty="0" smtClean="0">
                  <a:solidFill>
                    <a:srgbClr val="B41D70"/>
                  </a:solidFill>
                  <a:latin typeface="Arial"/>
                  <a:cs typeface="Arial"/>
                </a:rPr>
                <a:t>AFFILIATES</a:t>
              </a:r>
              <a:endParaRPr lang="en-US" sz="3000" dirty="0">
                <a:solidFill>
                  <a:srgbClr val="B41D70"/>
                </a:solidFill>
                <a:latin typeface="Arial"/>
                <a:cs typeface="Arial"/>
              </a:endParaRPr>
            </a:p>
          </p:txBody>
        </p:sp>
        <p:cxnSp>
          <p:nvCxnSpPr>
            <p:cNvPr id="9" name="Straight Connector 8"/>
            <p:cNvCxnSpPr/>
            <p:nvPr/>
          </p:nvCxnSpPr>
          <p:spPr>
            <a:xfrm flipH="1">
              <a:off x="1752601" y="4800600"/>
              <a:ext cx="1904999" cy="0"/>
            </a:xfrm>
            <a:prstGeom prst="line">
              <a:avLst/>
            </a:prstGeom>
            <a:ln>
              <a:solidFill>
                <a:srgbClr val="31ABAB"/>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800600" y="5029200"/>
              <a:ext cx="4038600" cy="523220"/>
            </a:xfrm>
            <a:prstGeom prst="rect">
              <a:avLst/>
            </a:prstGeom>
            <a:noFill/>
          </p:spPr>
          <p:txBody>
            <a:bodyPr wrap="square" rtlCol="0">
              <a:spAutoFit/>
            </a:bodyPr>
            <a:lstStyle/>
            <a:p>
              <a:r>
                <a:rPr lang="en-US" sz="2800" dirty="0" smtClean="0">
                  <a:solidFill>
                    <a:srgbClr val="1E2268"/>
                  </a:solidFill>
                  <a:latin typeface="Arial Black"/>
                  <a:cs typeface="Arial Black"/>
                </a:rPr>
                <a:t>60+</a:t>
              </a:r>
              <a:r>
                <a:rPr lang="en-US" dirty="0" smtClean="0">
                  <a:solidFill>
                    <a:srgbClr val="1E2268"/>
                  </a:solidFill>
                  <a:latin typeface="Arial Black"/>
                  <a:cs typeface="Arial Black"/>
                </a:rPr>
                <a:t> </a:t>
              </a:r>
              <a:r>
                <a:rPr lang="en-US" dirty="0" smtClean="0">
                  <a:solidFill>
                    <a:srgbClr val="1E2268"/>
                  </a:solidFill>
                  <a:latin typeface="Arial"/>
                  <a:cs typeface="Arial"/>
                </a:rPr>
                <a:t>WORLDWIDE PARTNERS</a:t>
              </a:r>
              <a:endParaRPr lang="en-US" dirty="0">
                <a:solidFill>
                  <a:srgbClr val="1E2268"/>
                </a:solidFill>
                <a:latin typeface="Arial"/>
                <a:cs typeface="Arial"/>
              </a:endParaRPr>
            </a:p>
          </p:txBody>
        </p:sp>
      </p:grpSp>
      <p:pic>
        <p:nvPicPr>
          <p:cNvPr id="11" name="Picture 10" descr="BHLInstitutionsAugust2016.ti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7400" y="1155980"/>
            <a:ext cx="6781800" cy="3842739"/>
          </a:xfrm>
          <a:prstGeom prst="rect">
            <a:avLst/>
          </a:prstGeom>
        </p:spPr>
      </p:pic>
    </p:spTree>
    <p:extLst>
      <p:ext uri="{BB962C8B-B14F-4D97-AF65-F5344CB8AC3E}">
        <p14:creationId xmlns:p14="http://schemas.microsoft.com/office/powerpoint/2010/main" val="103441340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hapter 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 y="0"/>
            <a:ext cx="9144000" cy="6858000"/>
          </a:xfrm>
          <a:prstGeom prst="rect">
            <a:avLst/>
          </a:prstGeom>
        </p:spPr>
      </p:pic>
      <p:grpSp>
        <p:nvGrpSpPr>
          <p:cNvPr id="2" name="Group 1"/>
          <p:cNvGrpSpPr/>
          <p:nvPr/>
        </p:nvGrpSpPr>
        <p:grpSpPr>
          <a:xfrm>
            <a:off x="228601" y="381000"/>
            <a:ext cx="9524999" cy="6449199"/>
            <a:chOff x="228601" y="381000"/>
            <a:chExt cx="9524999" cy="6449199"/>
          </a:xfrm>
        </p:grpSpPr>
        <p:pic>
          <p:nvPicPr>
            <p:cNvPr id="16" name="Picture 15" descr="BHL-CombinedWhit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1" y="6040694"/>
              <a:ext cx="1828799" cy="588705"/>
            </a:xfrm>
            <a:prstGeom prst="rect">
              <a:avLst/>
            </a:prstGeom>
          </p:spPr>
        </p:pic>
        <p:sp>
          <p:nvSpPr>
            <p:cNvPr id="18" name="TextBox 17"/>
            <p:cNvSpPr txBox="1"/>
            <p:nvPr/>
          </p:nvSpPr>
          <p:spPr>
            <a:xfrm>
              <a:off x="4724400" y="381000"/>
              <a:ext cx="5029200" cy="1107996"/>
            </a:xfrm>
            <a:prstGeom prst="rect">
              <a:avLst/>
            </a:prstGeom>
            <a:noFill/>
          </p:spPr>
          <p:txBody>
            <a:bodyPr wrap="square" rtlCol="0">
              <a:spAutoFit/>
            </a:bodyPr>
            <a:lstStyle/>
            <a:p>
              <a:r>
                <a:rPr lang="en-US" sz="6600" dirty="0" smtClean="0">
                  <a:solidFill>
                    <a:schemeClr val="bg1"/>
                  </a:solidFill>
                  <a:latin typeface="Arial Black"/>
                  <a:cs typeface="Arial Black"/>
                </a:rPr>
                <a:t>50+</a:t>
              </a:r>
              <a:r>
                <a:rPr lang="en-US" dirty="0" smtClean="0">
                  <a:solidFill>
                    <a:schemeClr val="bg1"/>
                  </a:solidFill>
                  <a:latin typeface="Arial Black"/>
                  <a:cs typeface="Arial Black"/>
                </a:rPr>
                <a:t> </a:t>
              </a:r>
              <a:r>
                <a:rPr lang="en-US" sz="4400" dirty="0" smtClean="0">
                  <a:solidFill>
                    <a:schemeClr val="bg1"/>
                  </a:solidFill>
                  <a:latin typeface="Arial"/>
                  <a:cs typeface="Arial"/>
                </a:rPr>
                <a:t>MILLION</a:t>
              </a:r>
              <a:endParaRPr lang="en-US" sz="4400" dirty="0">
                <a:solidFill>
                  <a:schemeClr val="bg1"/>
                </a:solidFill>
                <a:latin typeface="Arial"/>
                <a:cs typeface="Arial"/>
              </a:endParaRPr>
            </a:p>
          </p:txBody>
        </p:sp>
        <p:sp>
          <p:nvSpPr>
            <p:cNvPr id="19" name="TextBox 18"/>
            <p:cNvSpPr txBox="1"/>
            <p:nvPr/>
          </p:nvSpPr>
          <p:spPr>
            <a:xfrm>
              <a:off x="7848600" y="1295400"/>
              <a:ext cx="1066800" cy="400110"/>
            </a:xfrm>
            <a:prstGeom prst="rect">
              <a:avLst/>
            </a:prstGeom>
            <a:noFill/>
          </p:spPr>
          <p:txBody>
            <a:bodyPr wrap="square" rtlCol="0">
              <a:spAutoFit/>
            </a:bodyPr>
            <a:lstStyle/>
            <a:p>
              <a:r>
                <a:rPr lang="en-US" sz="2000" dirty="0" smtClean="0">
                  <a:solidFill>
                    <a:srgbClr val="E5A535"/>
                  </a:solidFill>
                  <a:latin typeface="Arial"/>
                  <a:cs typeface="Arial"/>
                </a:rPr>
                <a:t>PAGES</a:t>
              </a:r>
              <a:endParaRPr lang="en-US" sz="2000" dirty="0">
                <a:solidFill>
                  <a:srgbClr val="E5A535"/>
                </a:solidFill>
                <a:latin typeface="Arial"/>
                <a:cs typeface="Arial"/>
              </a:endParaRPr>
            </a:p>
          </p:txBody>
        </p:sp>
        <p:cxnSp>
          <p:nvCxnSpPr>
            <p:cNvPr id="21" name="Straight Connector 20"/>
            <p:cNvCxnSpPr/>
            <p:nvPr/>
          </p:nvCxnSpPr>
          <p:spPr>
            <a:xfrm>
              <a:off x="6858000" y="1981200"/>
              <a:ext cx="0" cy="685800"/>
            </a:xfrm>
            <a:prstGeom prst="line">
              <a:avLst/>
            </a:prstGeom>
            <a:ln>
              <a:solidFill>
                <a:srgbClr val="E5A535"/>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638800" y="2362200"/>
              <a:ext cx="1066800" cy="646331"/>
            </a:xfrm>
            <a:prstGeom prst="rect">
              <a:avLst/>
            </a:prstGeom>
            <a:noFill/>
          </p:spPr>
          <p:txBody>
            <a:bodyPr wrap="square" rtlCol="0">
              <a:spAutoFit/>
            </a:bodyPr>
            <a:lstStyle/>
            <a:p>
              <a:pPr algn="r"/>
              <a:r>
                <a:rPr lang="en-US" dirty="0" smtClean="0">
                  <a:solidFill>
                    <a:schemeClr val="bg1">
                      <a:lumMod val="75000"/>
                    </a:schemeClr>
                  </a:solidFill>
                  <a:latin typeface="Arial"/>
                  <a:cs typeface="Arial"/>
                </a:rPr>
                <a:t>TITRESTITLES</a:t>
              </a:r>
              <a:endParaRPr lang="en-US" dirty="0">
                <a:solidFill>
                  <a:schemeClr val="bg1">
                    <a:lumMod val="75000"/>
                  </a:schemeClr>
                </a:solidFill>
                <a:latin typeface="Arial"/>
                <a:cs typeface="Arial"/>
              </a:endParaRPr>
            </a:p>
          </p:txBody>
        </p:sp>
        <p:sp>
          <p:nvSpPr>
            <p:cNvPr id="23" name="TextBox 22"/>
            <p:cNvSpPr txBox="1"/>
            <p:nvPr/>
          </p:nvSpPr>
          <p:spPr>
            <a:xfrm>
              <a:off x="7543800" y="2362200"/>
              <a:ext cx="1371600" cy="369332"/>
            </a:xfrm>
            <a:prstGeom prst="rect">
              <a:avLst/>
            </a:prstGeom>
            <a:noFill/>
          </p:spPr>
          <p:txBody>
            <a:bodyPr wrap="square" rtlCol="0">
              <a:spAutoFit/>
            </a:bodyPr>
            <a:lstStyle/>
            <a:p>
              <a:pPr algn="r"/>
              <a:r>
                <a:rPr lang="en-US" dirty="0" smtClean="0">
                  <a:solidFill>
                    <a:schemeClr val="bg1">
                      <a:lumMod val="75000"/>
                    </a:schemeClr>
                  </a:solidFill>
                  <a:latin typeface="Arial"/>
                  <a:cs typeface="Arial"/>
                </a:rPr>
                <a:t>VOLUMES</a:t>
              </a:r>
              <a:endParaRPr lang="en-US" dirty="0">
                <a:solidFill>
                  <a:schemeClr val="bg1">
                    <a:lumMod val="75000"/>
                  </a:schemeClr>
                </a:solidFill>
                <a:latin typeface="Arial"/>
                <a:cs typeface="Arial"/>
              </a:endParaRPr>
            </a:p>
          </p:txBody>
        </p:sp>
        <p:sp>
          <p:nvSpPr>
            <p:cNvPr id="24" name="TextBox 23"/>
            <p:cNvSpPr txBox="1"/>
            <p:nvPr/>
          </p:nvSpPr>
          <p:spPr>
            <a:xfrm>
              <a:off x="4419600" y="1828800"/>
              <a:ext cx="2362200" cy="646331"/>
            </a:xfrm>
            <a:prstGeom prst="rect">
              <a:avLst/>
            </a:prstGeom>
            <a:noFill/>
          </p:spPr>
          <p:txBody>
            <a:bodyPr wrap="square" rtlCol="0">
              <a:spAutoFit/>
            </a:bodyPr>
            <a:lstStyle/>
            <a:p>
              <a:pPr algn="r"/>
              <a:r>
                <a:rPr lang="en-US" sz="3600" dirty="0" smtClean="0">
                  <a:solidFill>
                    <a:schemeClr val="bg1"/>
                  </a:solidFill>
                  <a:latin typeface="Arial"/>
                  <a:cs typeface="Arial"/>
                </a:rPr>
                <a:t>110,000+</a:t>
              </a:r>
              <a:endParaRPr lang="en-US" sz="3600" dirty="0">
                <a:solidFill>
                  <a:schemeClr val="bg1"/>
                </a:solidFill>
                <a:latin typeface="Arial"/>
                <a:cs typeface="Arial"/>
              </a:endParaRPr>
            </a:p>
          </p:txBody>
        </p:sp>
        <p:sp>
          <p:nvSpPr>
            <p:cNvPr id="25" name="TextBox 24"/>
            <p:cNvSpPr txBox="1"/>
            <p:nvPr/>
          </p:nvSpPr>
          <p:spPr>
            <a:xfrm>
              <a:off x="6858000" y="1828800"/>
              <a:ext cx="2362200" cy="646331"/>
            </a:xfrm>
            <a:prstGeom prst="rect">
              <a:avLst/>
            </a:prstGeom>
            <a:noFill/>
          </p:spPr>
          <p:txBody>
            <a:bodyPr wrap="square" rtlCol="0">
              <a:spAutoFit/>
            </a:bodyPr>
            <a:lstStyle/>
            <a:p>
              <a:r>
                <a:rPr lang="en-US" sz="3600" dirty="0" smtClean="0">
                  <a:solidFill>
                    <a:srgbClr val="FFFFFF"/>
                  </a:solidFill>
                  <a:latin typeface="Arial"/>
                  <a:cs typeface="Arial"/>
                </a:rPr>
                <a:t>186,000+</a:t>
              </a:r>
              <a:endParaRPr lang="en-US" sz="3600" dirty="0">
                <a:solidFill>
                  <a:srgbClr val="FFFFFF"/>
                </a:solidFill>
                <a:latin typeface="Arial"/>
                <a:cs typeface="Arial"/>
              </a:endParaRPr>
            </a:p>
          </p:txBody>
        </p:sp>
        <p:sp>
          <p:nvSpPr>
            <p:cNvPr id="26" name="TextBox 25"/>
            <p:cNvSpPr txBox="1"/>
            <p:nvPr/>
          </p:nvSpPr>
          <p:spPr>
            <a:xfrm>
              <a:off x="4572000" y="2743200"/>
              <a:ext cx="5029200" cy="1046440"/>
            </a:xfrm>
            <a:prstGeom prst="rect">
              <a:avLst/>
            </a:prstGeom>
            <a:noFill/>
          </p:spPr>
          <p:txBody>
            <a:bodyPr wrap="square" rtlCol="0">
              <a:spAutoFit/>
            </a:bodyPr>
            <a:lstStyle/>
            <a:p>
              <a:r>
                <a:rPr lang="en-US" sz="6200" b="1" dirty="0" smtClean="0">
                  <a:solidFill>
                    <a:schemeClr val="bg1"/>
                  </a:solidFill>
                  <a:latin typeface="Arial"/>
                  <a:cs typeface="Arial"/>
                </a:rPr>
                <a:t>169+</a:t>
              </a:r>
              <a:r>
                <a:rPr lang="en-US" b="1" dirty="0" smtClean="0">
                  <a:solidFill>
                    <a:schemeClr val="bg1"/>
                  </a:solidFill>
                  <a:latin typeface="Arial"/>
                  <a:cs typeface="Arial"/>
                </a:rPr>
                <a:t> </a:t>
              </a:r>
              <a:r>
                <a:rPr lang="en-US" sz="4400" dirty="0" smtClean="0">
                  <a:solidFill>
                    <a:srgbClr val="FFFFFF"/>
                  </a:solidFill>
                  <a:latin typeface="Arial"/>
                  <a:cs typeface="Arial"/>
                </a:rPr>
                <a:t>MILLION</a:t>
              </a:r>
              <a:endParaRPr lang="en-US" sz="4400" dirty="0">
                <a:solidFill>
                  <a:srgbClr val="FFFFFF"/>
                </a:solidFill>
                <a:latin typeface="Arial"/>
                <a:cs typeface="Arial"/>
              </a:endParaRPr>
            </a:p>
          </p:txBody>
        </p:sp>
        <p:sp>
          <p:nvSpPr>
            <p:cNvPr id="27" name="TextBox 26"/>
            <p:cNvSpPr txBox="1"/>
            <p:nvPr/>
          </p:nvSpPr>
          <p:spPr>
            <a:xfrm>
              <a:off x="4876800" y="3581400"/>
              <a:ext cx="3962400" cy="523220"/>
            </a:xfrm>
            <a:prstGeom prst="rect">
              <a:avLst/>
            </a:prstGeom>
            <a:noFill/>
          </p:spPr>
          <p:txBody>
            <a:bodyPr wrap="square" rtlCol="0">
              <a:spAutoFit/>
            </a:bodyPr>
            <a:lstStyle/>
            <a:p>
              <a:pPr algn="r"/>
              <a:r>
                <a:rPr lang="en-US" sz="1400" dirty="0" smtClean="0">
                  <a:solidFill>
                    <a:srgbClr val="E5A535"/>
                  </a:solidFill>
                  <a:latin typeface="Arial"/>
                  <a:cs typeface="Arial"/>
                </a:rPr>
                <a:t>INSTANCES DES NOMS TAXONOMIQUES INSTANCES OF TAXONOMIC NAMES</a:t>
              </a:r>
              <a:endParaRPr lang="en-US" sz="1400" dirty="0">
                <a:solidFill>
                  <a:srgbClr val="E5A535"/>
                </a:solidFill>
                <a:latin typeface="Arial"/>
                <a:cs typeface="Arial"/>
              </a:endParaRPr>
            </a:p>
          </p:txBody>
        </p:sp>
        <p:sp>
          <p:nvSpPr>
            <p:cNvPr id="28" name="TextBox 27"/>
            <p:cNvSpPr txBox="1"/>
            <p:nvPr/>
          </p:nvSpPr>
          <p:spPr>
            <a:xfrm>
              <a:off x="6629400" y="4114800"/>
              <a:ext cx="2133600" cy="1077218"/>
            </a:xfrm>
            <a:prstGeom prst="rect">
              <a:avLst/>
            </a:prstGeom>
            <a:noFill/>
          </p:spPr>
          <p:txBody>
            <a:bodyPr wrap="square" rtlCol="0">
              <a:spAutoFit/>
            </a:bodyPr>
            <a:lstStyle/>
            <a:p>
              <a:pPr algn="r"/>
              <a:r>
                <a:rPr lang="en-US" sz="6400" b="1" dirty="0" smtClean="0">
                  <a:solidFill>
                    <a:schemeClr val="bg1"/>
                  </a:solidFill>
                  <a:latin typeface="Arial"/>
                  <a:cs typeface="Arial"/>
                </a:rPr>
                <a:t>490+</a:t>
              </a:r>
              <a:endParaRPr lang="en-US" sz="6400" b="1" dirty="0">
                <a:solidFill>
                  <a:srgbClr val="FFFFFF"/>
                </a:solidFill>
                <a:latin typeface="Arial"/>
                <a:cs typeface="Arial"/>
              </a:endParaRPr>
            </a:p>
          </p:txBody>
        </p:sp>
        <p:sp>
          <p:nvSpPr>
            <p:cNvPr id="29" name="TextBox 28"/>
            <p:cNvSpPr txBox="1"/>
            <p:nvPr/>
          </p:nvSpPr>
          <p:spPr>
            <a:xfrm>
              <a:off x="4495800" y="5040868"/>
              <a:ext cx="4267200" cy="523220"/>
            </a:xfrm>
            <a:prstGeom prst="rect">
              <a:avLst/>
            </a:prstGeom>
            <a:noFill/>
          </p:spPr>
          <p:txBody>
            <a:bodyPr wrap="square" rtlCol="0">
              <a:spAutoFit/>
            </a:bodyPr>
            <a:lstStyle/>
            <a:p>
              <a:pPr algn="r"/>
              <a:r>
                <a:rPr lang="en-US" sz="1400" dirty="0" smtClean="0">
                  <a:solidFill>
                    <a:srgbClr val="E5A535"/>
                  </a:solidFill>
                  <a:latin typeface="Arial"/>
                  <a:cs typeface="Arial"/>
                </a:rPr>
                <a:t>TITRES EN DROITS D’AUTEUR POUR BHL</a:t>
              </a:r>
            </a:p>
            <a:p>
              <a:pPr algn="r"/>
              <a:r>
                <a:rPr lang="en-US" sz="1400" dirty="0" smtClean="0">
                  <a:solidFill>
                    <a:srgbClr val="E5A535"/>
                  </a:solidFill>
                  <a:latin typeface="Arial"/>
                  <a:cs typeface="Arial"/>
                </a:rPr>
                <a:t>IN-COPYRIGHT TITLES LICENSED FOR BHL</a:t>
              </a:r>
              <a:endParaRPr lang="en-US" sz="1400" dirty="0">
                <a:solidFill>
                  <a:srgbClr val="E5A535"/>
                </a:solidFill>
                <a:latin typeface="Arial"/>
                <a:cs typeface="Arial"/>
              </a:endParaRPr>
            </a:p>
          </p:txBody>
        </p:sp>
        <p:cxnSp>
          <p:nvCxnSpPr>
            <p:cNvPr id="30" name="Straight Connector 29"/>
            <p:cNvCxnSpPr/>
            <p:nvPr/>
          </p:nvCxnSpPr>
          <p:spPr>
            <a:xfrm>
              <a:off x="6934200" y="5574268"/>
              <a:ext cx="0" cy="838200"/>
            </a:xfrm>
            <a:prstGeom prst="line">
              <a:avLst/>
            </a:prstGeom>
            <a:ln>
              <a:solidFill>
                <a:srgbClr val="E5A535"/>
              </a:solidFill>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4724400" y="5509736"/>
              <a:ext cx="2209800" cy="923330"/>
            </a:xfrm>
            <a:prstGeom prst="rect">
              <a:avLst/>
            </a:prstGeom>
            <a:noFill/>
          </p:spPr>
          <p:txBody>
            <a:bodyPr wrap="square" rtlCol="0">
              <a:spAutoFit/>
            </a:bodyPr>
            <a:lstStyle/>
            <a:p>
              <a:pPr algn="r"/>
              <a:r>
                <a:rPr lang="en-US" dirty="0" smtClean="0">
                  <a:solidFill>
                    <a:srgbClr val="FFFFFF"/>
                  </a:solidFill>
                  <a:latin typeface="Arial"/>
                  <a:cs typeface="Arial"/>
                </a:rPr>
                <a:t>ENTENTES AVEC</a:t>
              </a:r>
            </a:p>
            <a:p>
              <a:pPr algn="r"/>
              <a:r>
                <a:rPr lang="en-US" dirty="0" smtClean="0">
                  <a:solidFill>
                    <a:srgbClr val="FFFFFF"/>
                  </a:solidFill>
                  <a:latin typeface="Arial"/>
                  <a:cs typeface="Arial"/>
                </a:rPr>
                <a:t>AGREEMENTS WITH</a:t>
              </a:r>
              <a:endParaRPr lang="en-US" dirty="0">
                <a:solidFill>
                  <a:srgbClr val="FFFFFF"/>
                </a:solidFill>
                <a:latin typeface="Arial"/>
                <a:cs typeface="Arial"/>
              </a:endParaRPr>
            </a:p>
          </p:txBody>
        </p:sp>
        <p:sp>
          <p:nvSpPr>
            <p:cNvPr id="32" name="TextBox 31"/>
            <p:cNvSpPr txBox="1"/>
            <p:nvPr/>
          </p:nvSpPr>
          <p:spPr>
            <a:xfrm>
              <a:off x="7010400" y="5498068"/>
              <a:ext cx="1905000" cy="830997"/>
            </a:xfrm>
            <a:prstGeom prst="rect">
              <a:avLst/>
            </a:prstGeom>
            <a:noFill/>
          </p:spPr>
          <p:txBody>
            <a:bodyPr wrap="square" rtlCol="0">
              <a:spAutoFit/>
            </a:bodyPr>
            <a:lstStyle/>
            <a:p>
              <a:r>
                <a:rPr lang="en-US" sz="4800" b="1" dirty="0" smtClean="0">
                  <a:solidFill>
                    <a:schemeClr val="bg1"/>
                  </a:solidFill>
                  <a:latin typeface="Arial"/>
                  <a:cs typeface="Arial"/>
                </a:rPr>
                <a:t>215+</a:t>
              </a:r>
              <a:endParaRPr lang="en-US" sz="4800" b="1" dirty="0">
                <a:solidFill>
                  <a:schemeClr val="bg1"/>
                </a:solidFill>
                <a:latin typeface="Arial"/>
                <a:cs typeface="Arial"/>
              </a:endParaRPr>
            </a:p>
          </p:txBody>
        </p:sp>
        <p:sp>
          <p:nvSpPr>
            <p:cNvPr id="35" name="TextBox 34"/>
            <p:cNvSpPr txBox="1"/>
            <p:nvPr/>
          </p:nvSpPr>
          <p:spPr>
            <a:xfrm>
              <a:off x="6400800" y="6183868"/>
              <a:ext cx="2209800" cy="646331"/>
            </a:xfrm>
            <a:prstGeom prst="rect">
              <a:avLst/>
            </a:prstGeom>
            <a:noFill/>
          </p:spPr>
          <p:txBody>
            <a:bodyPr wrap="square" rtlCol="0">
              <a:spAutoFit/>
            </a:bodyPr>
            <a:lstStyle/>
            <a:p>
              <a:pPr algn="r"/>
              <a:r>
                <a:rPr lang="en-US" dirty="0" smtClean="0">
                  <a:solidFill>
                    <a:srgbClr val="E5A535"/>
                  </a:solidFill>
                  <a:latin typeface="Arial"/>
                  <a:cs typeface="Arial"/>
                </a:rPr>
                <a:t>LICENSEURS LICENSORS</a:t>
              </a:r>
              <a:endParaRPr lang="en-US" dirty="0">
                <a:solidFill>
                  <a:srgbClr val="E5A535"/>
                </a:solidFill>
                <a:latin typeface="Arial"/>
                <a:cs typeface="Arial"/>
              </a:endParaRPr>
            </a:p>
          </p:txBody>
        </p:sp>
        <p:pic>
          <p:nvPicPr>
            <p:cNvPr id="36" name="Picture 35" descr="BookCutouts.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9200" y="4209345"/>
              <a:ext cx="1676400" cy="897405"/>
            </a:xfrm>
            <a:prstGeom prst="rect">
              <a:avLst/>
            </a:prstGeom>
          </p:spPr>
        </p:pic>
        <p:sp>
          <p:nvSpPr>
            <p:cNvPr id="41" name="TextBox 40"/>
            <p:cNvSpPr txBox="1"/>
            <p:nvPr/>
          </p:nvSpPr>
          <p:spPr>
            <a:xfrm>
              <a:off x="4572000" y="6535579"/>
              <a:ext cx="2514600" cy="246221"/>
            </a:xfrm>
            <a:prstGeom prst="rect">
              <a:avLst/>
            </a:prstGeom>
            <a:noFill/>
          </p:spPr>
          <p:txBody>
            <a:bodyPr wrap="square" rtlCol="0">
              <a:spAutoFit/>
            </a:bodyPr>
            <a:lstStyle/>
            <a:p>
              <a:r>
                <a:rPr lang="en-US" sz="1000" dirty="0" smtClean="0">
                  <a:solidFill>
                    <a:srgbClr val="FFFFFF"/>
                  </a:solidFill>
                  <a:latin typeface="Arial"/>
                  <a:cs typeface="Arial"/>
                </a:rPr>
                <a:t>*Stats as of August 2016</a:t>
              </a:r>
              <a:endParaRPr lang="en-US" sz="1000" dirty="0">
                <a:solidFill>
                  <a:srgbClr val="FFFFFF"/>
                </a:solidFill>
                <a:latin typeface="Arial"/>
                <a:cs typeface="Arial"/>
              </a:endParaRPr>
            </a:p>
          </p:txBody>
        </p:sp>
      </p:grpSp>
    </p:spTree>
    <p:extLst>
      <p:ext uri="{BB962C8B-B14F-4D97-AF65-F5344CB8AC3E}">
        <p14:creationId xmlns:p14="http://schemas.microsoft.com/office/powerpoint/2010/main" val="410088553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err="1" smtClean="0">
                <a:latin typeface="Arial Black"/>
                <a:cs typeface="Arial Black"/>
              </a:rPr>
              <a:t>Anatomie</a:t>
            </a:r>
            <a:r>
              <a:rPr lang="en-US" sz="2800" dirty="0" smtClean="0">
                <a:latin typeface="Arial Black"/>
                <a:cs typeface="Arial Black"/>
              </a:rPr>
              <a:t> d’un livre BHL </a:t>
            </a:r>
            <a:br>
              <a:rPr lang="en-US" sz="2800" dirty="0" smtClean="0">
                <a:latin typeface="Arial Black"/>
                <a:cs typeface="Arial Black"/>
              </a:rPr>
            </a:br>
            <a:r>
              <a:rPr lang="en-US" sz="2800" dirty="0" smtClean="0">
                <a:latin typeface="Arial Black"/>
                <a:cs typeface="Arial Black"/>
              </a:rPr>
              <a:t>Anatomy of a BHL Book</a:t>
            </a:r>
            <a:endParaRPr lang="en-US" sz="2800" dirty="0">
              <a:latin typeface="Arial Black"/>
              <a:cs typeface="Arial Black"/>
            </a:endParaRPr>
          </a:p>
        </p:txBody>
      </p:sp>
      <p:grpSp>
        <p:nvGrpSpPr>
          <p:cNvPr id="6" name="Group 5"/>
          <p:cNvGrpSpPr/>
          <p:nvPr/>
        </p:nvGrpSpPr>
        <p:grpSpPr>
          <a:xfrm>
            <a:off x="-57428" y="1043473"/>
            <a:ext cx="9277628" cy="6043127"/>
            <a:chOff x="-57428" y="1043473"/>
            <a:chExt cx="9277628" cy="6043127"/>
          </a:xfrm>
        </p:grpSpPr>
        <p:pic>
          <p:nvPicPr>
            <p:cNvPr id="3" name="Picture 2" descr="BHLbookView.jpg"/>
            <p:cNvPicPr>
              <a:picLocks noChangeAspect="1"/>
            </p:cNvPicPr>
            <p:nvPr/>
          </p:nvPicPr>
          <p:blipFill rotWithShape="1">
            <a:blip r:embed="rId3">
              <a:extLst>
                <a:ext uri="{28A0092B-C50C-407E-A947-70E740481C1C}">
                  <a14:useLocalDpi xmlns:a14="http://schemas.microsoft.com/office/drawing/2010/main" val="0"/>
                </a:ext>
              </a:extLst>
            </a:blip>
            <a:srcRect t="2091"/>
            <a:stretch/>
          </p:blipFill>
          <p:spPr>
            <a:xfrm>
              <a:off x="-57428" y="1043473"/>
              <a:ext cx="9277628" cy="6043127"/>
            </a:xfrm>
            <a:prstGeom prst="rect">
              <a:avLst/>
            </a:prstGeom>
          </p:spPr>
        </p:pic>
        <p:sp>
          <p:nvSpPr>
            <p:cNvPr id="4" name="Rounded Rectangle 3"/>
            <p:cNvSpPr/>
            <p:nvPr/>
          </p:nvSpPr>
          <p:spPr>
            <a:xfrm>
              <a:off x="152400" y="4876801"/>
              <a:ext cx="1371600" cy="1371600"/>
            </a:xfrm>
            <a:prstGeom prst="roundRect">
              <a:avLst/>
            </a:prstGeom>
            <a:noFill/>
            <a:ln w="28575" cmpd="sng">
              <a:solidFill>
                <a:srgbClr val="B41D7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endParaRPr>
            </a:p>
          </p:txBody>
        </p:sp>
        <p:sp>
          <p:nvSpPr>
            <p:cNvPr id="5" name="TextBox 4"/>
            <p:cNvSpPr txBox="1"/>
            <p:nvPr/>
          </p:nvSpPr>
          <p:spPr>
            <a:xfrm>
              <a:off x="1600200" y="4191000"/>
              <a:ext cx="1981200" cy="461665"/>
            </a:xfrm>
            <a:prstGeom prst="rect">
              <a:avLst/>
            </a:prstGeom>
            <a:noFill/>
          </p:spPr>
          <p:txBody>
            <a:bodyPr wrap="square" rtlCol="0">
              <a:spAutoFit/>
            </a:bodyPr>
            <a:lstStyle/>
            <a:p>
              <a:r>
                <a:rPr lang="en-US" sz="1200" dirty="0" smtClean="0">
                  <a:solidFill>
                    <a:schemeClr val="bg1"/>
                  </a:solidFill>
                  <a:latin typeface="Arial Black"/>
                  <a:cs typeface="Arial Black"/>
                </a:rPr>
                <a:t>Taxonomic Name Recognition</a:t>
              </a:r>
              <a:endParaRPr lang="en-US" sz="1200" dirty="0">
                <a:solidFill>
                  <a:schemeClr val="bg1"/>
                </a:solidFill>
                <a:latin typeface="Arial Black"/>
                <a:cs typeface="Arial Black"/>
              </a:endParaRPr>
            </a:p>
          </p:txBody>
        </p:sp>
        <p:sp>
          <p:nvSpPr>
            <p:cNvPr id="7" name="Bent Arrow 6"/>
            <p:cNvSpPr/>
            <p:nvPr/>
          </p:nvSpPr>
          <p:spPr>
            <a:xfrm rot="5400000" flipV="1">
              <a:off x="1143000" y="4343400"/>
              <a:ext cx="533400" cy="533400"/>
            </a:xfrm>
            <a:prstGeom prst="bentArrow">
              <a:avLst/>
            </a:prstGeom>
            <a:solidFill>
              <a:srgbClr val="B41D7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Rounded Rectangle 7"/>
            <p:cNvSpPr/>
            <p:nvPr/>
          </p:nvSpPr>
          <p:spPr>
            <a:xfrm>
              <a:off x="7010400" y="2057401"/>
              <a:ext cx="1219200" cy="762000"/>
            </a:xfrm>
            <a:prstGeom prst="roundRect">
              <a:avLst/>
            </a:prstGeom>
            <a:noFill/>
            <a:ln w="28575" cmpd="sng">
              <a:solidFill>
                <a:srgbClr val="B41D7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endParaRPr>
            </a:p>
          </p:txBody>
        </p:sp>
        <p:sp>
          <p:nvSpPr>
            <p:cNvPr id="9" name="TextBox 8"/>
            <p:cNvSpPr txBox="1"/>
            <p:nvPr/>
          </p:nvSpPr>
          <p:spPr>
            <a:xfrm>
              <a:off x="7543800" y="2999602"/>
              <a:ext cx="1600200" cy="461665"/>
            </a:xfrm>
            <a:prstGeom prst="rect">
              <a:avLst/>
            </a:prstGeom>
            <a:noFill/>
          </p:spPr>
          <p:txBody>
            <a:bodyPr wrap="square" rtlCol="0">
              <a:spAutoFit/>
            </a:bodyPr>
            <a:lstStyle/>
            <a:p>
              <a:r>
                <a:rPr lang="en-US" sz="1200" dirty="0" smtClean="0">
                  <a:solidFill>
                    <a:schemeClr val="bg1"/>
                  </a:solidFill>
                  <a:latin typeface="Arial Black"/>
                  <a:cs typeface="Arial Black"/>
                </a:rPr>
                <a:t>Download Options</a:t>
              </a:r>
              <a:endParaRPr lang="en-US" sz="1200" dirty="0">
                <a:solidFill>
                  <a:schemeClr val="bg1"/>
                </a:solidFill>
                <a:latin typeface="Arial Black"/>
                <a:cs typeface="Arial Black"/>
              </a:endParaRPr>
            </a:p>
          </p:txBody>
        </p:sp>
        <p:sp>
          <p:nvSpPr>
            <p:cNvPr id="10" name="Bent Arrow 9"/>
            <p:cNvSpPr/>
            <p:nvPr/>
          </p:nvSpPr>
          <p:spPr>
            <a:xfrm rot="16200000">
              <a:off x="7124700" y="2781301"/>
              <a:ext cx="381000" cy="457200"/>
            </a:xfrm>
            <a:prstGeom prst="bentArrow">
              <a:avLst/>
            </a:prstGeom>
            <a:solidFill>
              <a:srgbClr val="B41D7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Rounded Rectangle 11"/>
            <p:cNvSpPr/>
            <p:nvPr/>
          </p:nvSpPr>
          <p:spPr>
            <a:xfrm>
              <a:off x="2971800" y="1143000"/>
              <a:ext cx="1219200" cy="457201"/>
            </a:xfrm>
            <a:prstGeom prst="roundRect">
              <a:avLst/>
            </a:prstGeom>
            <a:noFill/>
            <a:ln w="28575" cmpd="sng">
              <a:solidFill>
                <a:srgbClr val="B41D7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endParaRPr>
            </a:p>
          </p:txBody>
        </p:sp>
        <p:sp>
          <p:nvSpPr>
            <p:cNvPr id="13" name="TextBox 12"/>
            <p:cNvSpPr txBox="1"/>
            <p:nvPr/>
          </p:nvSpPr>
          <p:spPr>
            <a:xfrm>
              <a:off x="4800600" y="1143000"/>
              <a:ext cx="1600200" cy="461665"/>
            </a:xfrm>
            <a:prstGeom prst="rect">
              <a:avLst/>
            </a:prstGeom>
            <a:noFill/>
          </p:spPr>
          <p:txBody>
            <a:bodyPr wrap="square" rtlCol="0">
              <a:spAutoFit/>
            </a:bodyPr>
            <a:lstStyle/>
            <a:p>
              <a:r>
                <a:rPr lang="en-US" sz="1200" dirty="0" smtClean="0">
                  <a:solidFill>
                    <a:srgbClr val="31ABAB"/>
                  </a:solidFill>
                  <a:latin typeface="Arial Black"/>
                  <a:cs typeface="Arial Black"/>
                </a:rPr>
                <a:t>Social Media Tools</a:t>
              </a:r>
              <a:endParaRPr lang="en-US" sz="1200" dirty="0">
                <a:solidFill>
                  <a:srgbClr val="31ABAB"/>
                </a:solidFill>
                <a:latin typeface="Arial Black"/>
                <a:cs typeface="Arial Black"/>
              </a:endParaRPr>
            </a:p>
          </p:txBody>
        </p:sp>
        <p:sp>
          <p:nvSpPr>
            <p:cNvPr id="14" name="Right Arrow 13"/>
            <p:cNvSpPr/>
            <p:nvPr/>
          </p:nvSpPr>
          <p:spPr>
            <a:xfrm rot="10800000" flipV="1">
              <a:off x="4267200" y="1143001"/>
              <a:ext cx="533400" cy="419100"/>
            </a:xfrm>
            <a:prstGeom prst="rightArrow">
              <a:avLst/>
            </a:prstGeom>
            <a:solidFill>
              <a:srgbClr val="B41D7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Bent Arrow 14"/>
            <p:cNvSpPr/>
            <p:nvPr/>
          </p:nvSpPr>
          <p:spPr>
            <a:xfrm flipV="1">
              <a:off x="2667000" y="4648200"/>
              <a:ext cx="533400" cy="2209800"/>
            </a:xfrm>
            <a:prstGeom prst="bentArrow">
              <a:avLst/>
            </a:prstGeom>
            <a:solidFill>
              <a:srgbClr val="B41D7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95930930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Arial Black"/>
                <a:cs typeface="Arial Black"/>
              </a:rPr>
              <a:t>Bibliographies </a:t>
            </a:r>
            <a:r>
              <a:rPr lang="en-US" sz="2400" dirty="0" err="1" smtClean="0">
                <a:latin typeface="Arial Black"/>
                <a:cs typeface="Arial Black"/>
              </a:rPr>
              <a:t>d’espèces</a:t>
            </a:r>
            <a:r>
              <a:rPr lang="en-US" sz="2400" dirty="0" smtClean="0">
                <a:latin typeface="Arial Black"/>
                <a:cs typeface="Arial Black"/>
              </a:rPr>
              <a:t> </a:t>
            </a:r>
            <a:br>
              <a:rPr lang="en-US" sz="2400" dirty="0" smtClean="0">
                <a:latin typeface="Arial Black"/>
                <a:cs typeface="Arial Black"/>
              </a:rPr>
            </a:br>
            <a:r>
              <a:rPr lang="en-US" sz="2400" dirty="0" smtClean="0">
                <a:latin typeface="Arial Black"/>
                <a:cs typeface="Arial Black"/>
              </a:rPr>
              <a:t>Species Bibliographies</a:t>
            </a:r>
            <a:endParaRPr lang="en-US" sz="2400" dirty="0">
              <a:latin typeface="Arial Black"/>
              <a:cs typeface="Arial Black"/>
            </a:endParaRPr>
          </a:p>
        </p:txBody>
      </p:sp>
      <p:grpSp>
        <p:nvGrpSpPr>
          <p:cNvPr id="6" name="Group 5"/>
          <p:cNvGrpSpPr/>
          <p:nvPr/>
        </p:nvGrpSpPr>
        <p:grpSpPr>
          <a:xfrm>
            <a:off x="-57428" y="1066800"/>
            <a:ext cx="9277628" cy="6172200"/>
            <a:chOff x="-57428" y="1066800"/>
            <a:chExt cx="9277628" cy="6172200"/>
          </a:xfrm>
        </p:grpSpPr>
        <p:pic>
          <p:nvPicPr>
            <p:cNvPr id="3" name="Picture 2" descr="bibliograph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28" y="1066800"/>
              <a:ext cx="9277628" cy="6172200"/>
            </a:xfrm>
            <a:prstGeom prst="rect">
              <a:avLst/>
            </a:prstGeom>
          </p:spPr>
        </p:pic>
        <p:sp>
          <p:nvSpPr>
            <p:cNvPr id="4" name="Rounded Rectangle 3"/>
            <p:cNvSpPr/>
            <p:nvPr/>
          </p:nvSpPr>
          <p:spPr>
            <a:xfrm>
              <a:off x="7467600" y="3505201"/>
              <a:ext cx="990600" cy="304800"/>
            </a:xfrm>
            <a:prstGeom prst="roundRect">
              <a:avLst/>
            </a:prstGeom>
            <a:noFill/>
            <a:ln w="28575" cmpd="sng">
              <a:solidFill>
                <a:srgbClr val="B41D7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endParaRPr>
            </a:p>
          </p:txBody>
        </p:sp>
        <p:sp>
          <p:nvSpPr>
            <p:cNvPr id="5" name="TextBox 4"/>
            <p:cNvSpPr txBox="1"/>
            <p:nvPr/>
          </p:nvSpPr>
          <p:spPr>
            <a:xfrm>
              <a:off x="6324600" y="4110335"/>
              <a:ext cx="1600200" cy="461665"/>
            </a:xfrm>
            <a:prstGeom prst="rect">
              <a:avLst/>
            </a:prstGeom>
            <a:noFill/>
          </p:spPr>
          <p:txBody>
            <a:bodyPr wrap="square" rtlCol="0">
              <a:spAutoFit/>
            </a:bodyPr>
            <a:lstStyle/>
            <a:p>
              <a:pPr algn="r"/>
              <a:r>
                <a:rPr lang="en-US" sz="1200" dirty="0" smtClean="0">
                  <a:solidFill>
                    <a:srgbClr val="31ABAB"/>
                  </a:solidFill>
                  <a:latin typeface="Arial Black"/>
                  <a:cs typeface="Arial Black"/>
                </a:rPr>
                <a:t>Click on Link to </a:t>
              </a:r>
              <a:r>
                <a:rPr lang="en-US" sz="1200" dirty="0">
                  <a:solidFill>
                    <a:srgbClr val="31ABAB"/>
                  </a:solidFill>
                  <a:latin typeface="Arial Black"/>
                  <a:cs typeface="Arial Black"/>
                </a:rPr>
                <a:t>V</a:t>
              </a:r>
              <a:r>
                <a:rPr lang="en-US" sz="1200" dirty="0" smtClean="0">
                  <a:solidFill>
                    <a:srgbClr val="31ABAB"/>
                  </a:solidFill>
                  <a:latin typeface="Arial Black"/>
                  <a:cs typeface="Arial Black"/>
                </a:rPr>
                <a:t>iew Page</a:t>
              </a:r>
              <a:endParaRPr lang="en-US" sz="1200" dirty="0">
                <a:solidFill>
                  <a:srgbClr val="31ABAB"/>
                </a:solidFill>
                <a:latin typeface="Arial Black"/>
                <a:cs typeface="Arial Black"/>
              </a:endParaRPr>
            </a:p>
          </p:txBody>
        </p:sp>
        <p:sp>
          <p:nvSpPr>
            <p:cNvPr id="7" name="Bent Arrow 6"/>
            <p:cNvSpPr/>
            <p:nvPr/>
          </p:nvSpPr>
          <p:spPr>
            <a:xfrm rot="16200000" flipV="1">
              <a:off x="7924800" y="3810000"/>
              <a:ext cx="533400" cy="533400"/>
            </a:xfrm>
            <a:prstGeom prst="bentArrow">
              <a:avLst/>
            </a:prstGeom>
            <a:solidFill>
              <a:srgbClr val="B41D7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Rounded Rectangle 7"/>
            <p:cNvSpPr/>
            <p:nvPr/>
          </p:nvSpPr>
          <p:spPr>
            <a:xfrm>
              <a:off x="4724400" y="2590800"/>
              <a:ext cx="1219200" cy="381000"/>
            </a:xfrm>
            <a:prstGeom prst="roundRect">
              <a:avLst/>
            </a:prstGeom>
            <a:noFill/>
            <a:ln w="28575" cmpd="sng">
              <a:solidFill>
                <a:srgbClr val="B41D7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endParaRPr>
            </a:p>
          </p:txBody>
        </p:sp>
        <p:sp>
          <p:nvSpPr>
            <p:cNvPr id="9" name="TextBox 8"/>
            <p:cNvSpPr txBox="1"/>
            <p:nvPr/>
          </p:nvSpPr>
          <p:spPr>
            <a:xfrm>
              <a:off x="4191000" y="1752600"/>
              <a:ext cx="2286000" cy="461665"/>
            </a:xfrm>
            <a:prstGeom prst="rect">
              <a:avLst/>
            </a:prstGeom>
            <a:noFill/>
          </p:spPr>
          <p:txBody>
            <a:bodyPr wrap="square" rtlCol="0">
              <a:spAutoFit/>
            </a:bodyPr>
            <a:lstStyle/>
            <a:p>
              <a:pPr algn="ctr"/>
              <a:r>
                <a:rPr lang="en-US" sz="1200" dirty="0" smtClean="0">
                  <a:solidFill>
                    <a:srgbClr val="FFFFFF"/>
                  </a:solidFill>
                  <a:latin typeface="Arial Black"/>
                  <a:cs typeface="Arial Black"/>
                </a:rPr>
                <a:t>View Taxonomy </a:t>
              </a:r>
              <a:r>
                <a:rPr lang="en-US" sz="1200" dirty="0">
                  <a:solidFill>
                    <a:srgbClr val="FFFFFF"/>
                  </a:solidFill>
                  <a:latin typeface="Arial Black"/>
                  <a:cs typeface="Arial Black"/>
                </a:rPr>
                <a:t>S</a:t>
              </a:r>
              <a:r>
                <a:rPr lang="en-US" sz="1200" dirty="0" smtClean="0">
                  <a:solidFill>
                    <a:srgbClr val="FFFFFF"/>
                  </a:solidFill>
                  <a:latin typeface="Arial Black"/>
                  <a:cs typeface="Arial Black"/>
                </a:rPr>
                <a:t>ource Information</a:t>
              </a:r>
              <a:endParaRPr lang="en-US" sz="1200" dirty="0">
                <a:solidFill>
                  <a:srgbClr val="FFFFFF"/>
                </a:solidFill>
                <a:latin typeface="Arial Black"/>
                <a:cs typeface="Arial Black"/>
              </a:endParaRPr>
            </a:p>
          </p:txBody>
        </p:sp>
        <p:sp>
          <p:nvSpPr>
            <p:cNvPr id="10" name="Right Arrow 9"/>
            <p:cNvSpPr/>
            <p:nvPr/>
          </p:nvSpPr>
          <p:spPr>
            <a:xfrm rot="5400000" flipV="1">
              <a:off x="5172075" y="2219325"/>
              <a:ext cx="323850" cy="304800"/>
            </a:xfrm>
            <a:prstGeom prst="rightArrow">
              <a:avLst/>
            </a:prstGeom>
            <a:solidFill>
              <a:srgbClr val="B41D7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6260306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14846</TotalTime>
  <Words>1964</Words>
  <Application>Microsoft Macintosh PowerPoint</Application>
  <PresentationFormat>On-screen Show (4:3)</PresentationFormat>
  <Paragraphs>141</Paragraphs>
  <Slides>15</Slides>
  <Notes>15</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Anatomie d’un livre BHL  Anatomy of a BHL Book</vt:lpstr>
      <vt:lpstr>Bibliographies d’espèces  Species Bibliographies</vt:lpstr>
      <vt:lpstr>PowerPoint Presentation</vt:lpstr>
      <vt:lpstr>PowerPoint Presentation</vt:lpstr>
      <vt:lpstr>PowerPoint Presentation</vt:lpstr>
      <vt:lpstr>PowerPoint Presentation</vt:lpstr>
      <vt:lpstr>PowerPoint Presentation</vt:lpstr>
      <vt:lpstr>Merci / Thank You!</vt:lpstr>
    </vt:vector>
  </TitlesOfParts>
  <Company>Smithsonian Institution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Costantino, Grace</dc:creator>
  <cp:lastModifiedBy>Sheffield, Carolyn</cp:lastModifiedBy>
  <cp:revision>427</cp:revision>
  <cp:lastPrinted>2017-01-31T20:02:38Z</cp:lastPrinted>
  <dcterms:created xsi:type="dcterms:W3CDTF">2015-08-06T18:46:04Z</dcterms:created>
  <dcterms:modified xsi:type="dcterms:W3CDTF">2017-03-07T14:05:51Z</dcterms:modified>
</cp:coreProperties>
</file>