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7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83" autoAdjust="0"/>
  </p:normalViewPr>
  <p:slideViewPr>
    <p:cSldViewPr>
      <p:cViewPr varScale="1">
        <p:scale>
          <a:sx n="57" d="100"/>
          <a:sy n="57" d="100"/>
        </p:scale>
        <p:origin x="-100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9406F-66CB-426B-91F1-356CD7F4967A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4CDF1-85D0-4D44-B265-E658A3A8E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who’s</a:t>
            </a:r>
            <a:r>
              <a:rPr lang="en-US" baseline="0" dirty="0" smtClean="0"/>
              <a:t> keeping what stats on the spreadsheet; click on public doc link; </a:t>
            </a:r>
            <a:r>
              <a:rPr lang="en-US" baseline="0" dirty="0" err="1" smtClean="0"/>
              <a:t>pic</a:t>
            </a:r>
            <a:r>
              <a:rPr lang="en-US" baseline="0" dirty="0" smtClean="0"/>
              <a:t> for </a:t>
            </a:r>
            <a:r>
              <a:rPr lang="en-US" baseline="0" smtClean="0"/>
              <a:t>reports wiki page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first link then navigate</a:t>
            </a:r>
            <a:r>
              <a:rPr lang="en-US" baseline="0" dirty="0" smtClean="0"/>
              <a:t> through three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Pic</a:t>
            </a:r>
            <a:r>
              <a:rPr lang="en-US" dirty="0" smtClean="0"/>
              <a:t> for blog and tweets and ala blog post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Tell how much</a:t>
            </a:r>
            <a:r>
              <a:rPr lang="en-US" baseline="0" dirty="0" smtClean="0"/>
              <a:t> time spent on BHL social media: me 40%; Bianca 20%; Gilbert 30%; </a:t>
            </a:r>
            <a:r>
              <a:rPr lang="en-US" baseline="0" dirty="0" err="1" smtClean="0"/>
              <a:t>pics</a:t>
            </a:r>
            <a:r>
              <a:rPr lang="en-US" baseline="0" dirty="0" smtClean="0"/>
              <a:t> for blog, twitter, daily quizzes, </a:t>
            </a:r>
            <a:r>
              <a:rPr lang="en-US" baseline="0" dirty="0" err="1" smtClean="0"/>
              <a:t>flickr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Click on calendar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04CDF1-85D0-4D44-B265-E658A3A8EAE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2BF0-0630-44E4-B17D-1D7F6DD5FC8E}" type="datetimeFigureOut">
              <a:rPr lang="en-US" smtClean="0"/>
              <a:pPr/>
              <a:t>9/24/2012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81992-80BC-4BC5-95DB-60BC7F1BD3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hl.wikispaces.com/BHL+Reports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hl.wikispaces.com/BHL+Calendar" TargetMode="Externa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costantinog@si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4654446"/>
            <a:ext cx="2584450" cy="8319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1000" y="1524000"/>
            <a:ext cx="8077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BHL Program Management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59080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2012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Staff &amp; Technical Meeting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3200400"/>
            <a:ext cx="35814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3276600"/>
            <a:ext cx="548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Cambridge, MA,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27 September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,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2012</a:t>
            </a:r>
            <a:endParaRPr lang="en-US" sz="2600" dirty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62400" y="5065693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Grace Costantino</a:t>
            </a:r>
          </a:p>
          <a:p>
            <a:pPr algn="r"/>
            <a:endParaRPr lang="en-US" sz="2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762000"/>
            <a:ext cx="624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Reporting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2133600"/>
            <a:ext cx="792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Quarterly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EOL Quarterly 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Global Quarterly 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Grant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Reports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Monthly Reporting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Reports Wiki Page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https://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bhl.wikispaces.com/BHL+Reports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45403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Financial Administration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7467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Grant Administrator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BHL grant activity &amp; perform grant administration duties (amendments, reports, invoices, etc.)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Pay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all BHL Invoices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&amp; Report BHL Financial Status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Monitor &amp; Report BHL Dues &amp; Donations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Financial Projects (ex. In-Kind Contributions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Pan BHL-scanning funds administrator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	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566208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7200" y="8382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Executive Support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1718608"/>
            <a:ext cx="8534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Support BHL Director Activities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Maintain Official Wiki Pages for EC/SC/IC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Maintain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EC/SC/IC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Listservs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Build Agendas for Monthly Steering Committee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Calls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Coordinate Committee Calls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371600" y="44958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04800" y="3810000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User Outreach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6482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Gemini Administration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Issue resolution &amp; triage for non-scan requests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Coordinate improvement of user tutorials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Develop Marketing &amp; Branding Plan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Donation Campaigns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Increase BHL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Exposure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Experiments with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partners (NMNH, AMNH)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Social Media Campaigns (i.e. Shark Week)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Increase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Presence at Conferences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ALA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Midwinter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2012,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ESA 2012,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ALA Midwinter 2013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Pioneer BHL Awareness Program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2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7086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 Quarterly Newsletter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Social Media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Blog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3 Regular series (BHL &amp; Our Users; My Life as a BHL Staffer; Book of the Week)</a:t>
            </a: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News &amp; Update Posts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Twitter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Facebook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Daily Quizzes</a:t>
            </a:r>
          </a:p>
          <a:p>
            <a:pPr lvl="1">
              <a:buFont typeface="Arial" pitchFamily="34" charset="0"/>
              <a:buChar char="•"/>
            </a:pPr>
            <a:r>
              <a:rPr lang="en-US" sz="2600" dirty="0" err="1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Flickr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150" y="6102245"/>
            <a:ext cx="1746250" cy="56213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447800" y="17526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8382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Outreach &amp; Communication</a:t>
            </a:r>
            <a:endParaRPr lang="en-US" sz="48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2057400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BHL Calendar</a:t>
            </a: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5"/>
              </a:rPr>
              <a:t>https://bhl.wikispaces.com/BHL+Calendar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Updating with Events, Conferences, Holidays, BHL Activities, Social Media Content, etc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Press Releases &amp; BHL Press Kit Documents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blank sherborn canv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571500" y="-1104900"/>
            <a:ext cx="8001000" cy="9144000"/>
          </a:xfrm>
          <a:prstGeom prst="rect">
            <a:avLst/>
          </a:prstGeom>
        </p:spPr>
      </p:pic>
      <p:pic>
        <p:nvPicPr>
          <p:cNvPr id="6" name="Picture 5" descr="BHL-Combined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150" y="5721246"/>
            <a:ext cx="2584450" cy="8319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1752600"/>
            <a:ext cx="6858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Thank you for your attention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3581400"/>
            <a:ext cx="6705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</a:rPr>
              <a:t>Grace Costantino 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  <a:latin typeface="Cambria" pitchFamily="18" charset="0"/>
                <a:hlinkClick r:id="rId4"/>
              </a:rPr>
              <a:t>costantinog@si.edu</a:t>
            </a:r>
            <a:endParaRPr lang="en-US" sz="2600" dirty="0" smtClean="0">
              <a:solidFill>
                <a:schemeClr val="accent1">
                  <a:lumMod val="75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667000" y="4267200"/>
            <a:ext cx="3581400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0" y="4343400"/>
            <a:ext cx="73914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Don’t hesitate to contact </a:t>
            </a:r>
            <a:r>
              <a:rPr lang="en-US" sz="4600" dirty="0" smtClean="0">
                <a:solidFill>
                  <a:schemeClr val="accent1">
                    <a:lumMod val="50000"/>
                  </a:schemeClr>
                </a:solidFill>
                <a:latin typeface="Californian FB" pitchFamily="18" charset="0"/>
              </a:rPr>
              <a:t>me!</a:t>
            </a:r>
            <a:endParaRPr lang="en-US" sz="4600" dirty="0">
              <a:solidFill>
                <a:schemeClr val="accent1">
                  <a:lumMod val="50000"/>
                </a:schemeClr>
              </a:solidFill>
              <a:latin typeface="Californian FB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345</Words>
  <Application>Microsoft Office PowerPoint</Application>
  <PresentationFormat>On-screen Show (4:3)</PresentationFormat>
  <Paragraphs>67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Smithsonian Institution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CostantinoG</dc:creator>
  <cp:lastModifiedBy>CostantinoG</cp:lastModifiedBy>
  <cp:revision>96</cp:revision>
  <dcterms:created xsi:type="dcterms:W3CDTF">2012-03-16T15:05:24Z</dcterms:created>
  <dcterms:modified xsi:type="dcterms:W3CDTF">2012-09-24T15:33:58Z</dcterms:modified>
</cp:coreProperties>
</file>